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84" r:id="rId8"/>
    <p:sldId id="261" r:id="rId9"/>
    <p:sldId id="262" r:id="rId10"/>
    <p:sldId id="263" r:id="rId11"/>
    <p:sldId id="285" r:id="rId12"/>
    <p:sldId id="267" r:id="rId13"/>
    <p:sldId id="268" r:id="rId14"/>
    <p:sldId id="266" r:id="rId15"/>
    <p:sldId id="269" r:id="rId16"/>
    <p:sldId id="283" r:id="rId17"/>
    <p:sldId id="275" r:id="rId18"/>
    <p:sldId id="270" r:id="rId19"/>
    <p:sldId id="271" r:id="rId20"/>
    <p:sldId id="276" r:id="rId21"/>
    <p:sldId id="286" r:id="rId22"/>
    <p:sldId id="272" r:id="rId23"/>
    <p:sldId id="273" r:id="rId24"/>
    <p:sldId id="274" r:id="rId25"/>
    <p:sldId id="277" r:id="rId26"/>
    <p:sldId id="287" r:id="rId27"/>
    <p:sldId id="280" r:id="rId28"/>
    <p:sldId id="278" r:id="rId29"/>
    <p:sldId id="279" r:id="rId30"/>
    <p:sldId id="282" r:id="rId31"/>
    <p:sldId id="281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4EBBB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>
      <p:cViewPr varScale="1">
        <p:scale>
          <a:sx n="83" d="100"/>
          <a:sy n="83" d="100"/>
        </p:scale>
        <p:origin x="-142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" Target="slide14.xml"/><Relationship Id="rId8" Type="http://schemas.openxmlformats.org/officeDocument/2006/relationships/image" Target="../media/image3.GIF"/><Relationship Id="rId7" Type="http://schemas.openxmlformats.org/officeDocument/2006/relationships/slide" Target="slide25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image" Target="../media/image2.png"/><Relationship Id="rId3" Type="http://schemas.openxmlformats.org/officeDocument/2006/relationships/slide" Target="slide10.xml"/><Relationship Id="rId2" Type="http://schemas.openxmlformats.org/officeDocument/2006/relationships/slide" Target="slide6.xml"/><Relationship Id="rId13" Type="http://schemas.openxmlformats.org/officeDocument/2006/relationships/slideLayout" Target="../slideLayouts/slideLayout1.xml"/><Relationship Id="rId12" Type="http://schemas.openxmlformats.org/officeDocument/2006/relationships/slide" Target="slide38.xml"/><Relationship Id="rId11" Type="http://schemas.openxmlformats.org/officeDocument/2006/relationships/slide" Target="slide37.xml"/><Relationship Id="rId10" Type="http://schemas.openxmlformats.org/officeDocument/2006/relationships/slide" Target="slide36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GIF"/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slide" Target="slide13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3.GIF"/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2.GIF"/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8.jpeg"/><Relationship Id="rId3" Type="http://schemas.openxmlformats.org/officeDocument/2006/relationships/slide" Target="slide1.xml"/><Relationship Id="rId2" Type="http://schemas.openxmlformats.org/officeDocument/2006/relationships/image" Target="../media/image25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4.xml"/><Relationship Id="rId4" Type="http://schemas.openxmlformats.org/officeDocument/2006/relationships/image" Target="../media/image13.GIF"/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6.jpeg"/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7.jpeg"/><Relationship Id="rId3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4.xml"/><Relationship Id="rId4" Type="http://schemas.openxmlformats.org/officeDocument/2006/relationships/image" Target="../media/image13.GIF"/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slide" Target="slide1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22.GIF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22.GIF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3.GIF"/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slide" Target="slide4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slide" Target="slide35.xml"/><Relationship Id="rId6" Type="http://schemas.openxmlformats.org/officeDocument/2006/relationships/image" Target="../media/image24.jpeg"/><Relationship Id="rId5" Type="http://schemas.openxmlformats.org/officeDocument/2006/relationships/image" Target="../media/image37.jpeg"/><Relationship Id="rId4" Type="http://schemas.openxmlformats.org/officeDocument/2006/relationships/slide" Target="slide1.xml"/><Relationship Id="rId3" Type="http://schemas.openxmlformats.org/officeDocument/2006/relationships/slide" Target="slide39.xml"/><Relationship Id="rId2" Type="http://schemas.openxmlformats.org/officeDocument/2006/relationships/image" Target="../media/image36.jpe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slide" Target="slide34.xml"/><Relationship Id="rId6" Type="http://schemas.openxmlformats.org/officeDocument/2006/relationships/image" Target="../media/image5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slide" Target="slide1.xml"/><Relationship Id="rId2" Type="http://schemas.openxmlformats.org/officeDocument/2006/relationships/slide" Target="slide40.xml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slide" Target="slide41.xml"/><Relationship Id="rId6" Type="http://schemas.openxmlformats.org/officeDocument/2006/relationships/slide" Target="slide33.xml"/><Relationship Id="rId5" Type="http://schemas.openxmlformats.org/officeDocument/2006/relationships/image" Target="../media/image14.jpeg"/><Relationship Id="rId4" Type="http://schemas.openxmlformats.org/officeDocument/2006/relationships/image" Target="../media/image37.jpeg"/><Relationship Id="rId3" Type="http://schemas.openxmlformats.org/officeDocument/2006/relationships/image" Target="../media/image39.jpeg"/><Relationship Id="rId2" Type="http://schemas.openxmlformats.org/officeDocument/2006/relationships/slide" Target="slide1.xml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jpeg"/><Relationship Id="rId3" Type="http://schemas.openxmlformats.org/officeDocument/2006/relationships/slide" Target="slide32.xml"/><Relationship Id="rId2" Type="http://schemas.openxmlformats.org/officeDocument/2006/relationships/image" Target="../media/image40.png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jpeg"/><Relationship Id="rId3" Type="http://schemas.openxmlformats.org/officeDocument/2006/relationships/slide" Target="slide31.xml"/><Relationship Id="rId2" Type="http://schemas.openxmlformats.org/officeDocument/2006/relationships/image" Target="../media/image41.png"/><Relationship Id="rId1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jpeg"/><Relationship Id="rId3" Type="http://schemas.openxmlformats.org/officeDocument/2006/relationships/slide" Target="slide30.xml"/><Relationship Id="rId2" Type="http://schemas.openxmlformats.org/officeDocument/2006/relationships/image" Target="../media/image42.png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30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31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3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14.xml"/><Relationship Id="rId4" Type="http://schemas.openxmlformats.org/officeDocument/2006/relationships/image" Target="../media/image13.GIF"/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GIF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14.xml"/><Relationship Id="rId4" Type="http://schemas.openxmlformats.org/officeDocument/2006/relationships/image" Target="../media/image13.GIF"/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3.GIF"/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7.xml"/><Relationship Id="rId4" Type="http://schemas.openxmlformats.org/officeDocument/2006/relationships/slide" Target="slide1.xml"/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GIF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5.jpeg"/><Relationship Id="rId3" Type="http://schemas.openxmlformats.org/officeDocument/2006/relationships/image" Target="../media/image16.jpeg"/><Relationship Id="rId2" Type="http://schemas.openxmlformats.org/officeDocument/2006/relationships/slide" Target="slide9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image" Target="../media/image13.GIF"/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693285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7704" y="116632"/>
            <a:ext cx="4783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ГОСТЯХ У </a:t>
            </a:r>
            <a:endParaRPr lang="ru-RU" sz="54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БАРБОСКИНЫХ</a:t>
            </a:r>
            <a:endParaRPr lang="ru-RU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539552" y="2420888"/>
            <a:ext cx="1080120" cy="432048"/>
          </a:xfrm>
          <a:prstGeom prst="actionButtonBlank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легкий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1763688" y="2564904"/>
            <a:ext cx="1296144" cy="432048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2" action="ppaction://hlinksldjump"/>
              </a:rPr>
              <a:t>средний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3203848" y="2420888"/>
            <a:ext cx="1152128" cy="432048"/>
          </a:xfrm>
          <a:prstGeom prst="actionButtonBlank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3" action="ppaction://hlinksldjump"/>
              </a:rPr>
              <a:t>сложный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2" name="Рисунок 11" descr="https://kartinkin.net/uploads/posts/2022-12/1670279844_9-kartinkin-net-p-barboskini-kartinki-instagram-9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429000"/>
            <a:ext cx="305881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настраиваемая 14">
            <a:hlinkClick r:id="" action="ppaction://hlinkshowjump?jump=nextslide" highlightClick="1"/>
          </p:cNvPr>
          <p:cNvSpPr/>
          <p:nvPr/>
        </p:nvSpPr>
        <p:spPr>
          <a:xfrm>
            <a:off x="4716016" y="2420888"/>
            <a:ext cx="1224136" cy="432048"/>
          </a:xfrm>
          <a:prstGeom prst="actionButtonBlank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5" action="ppaction://hlinksldjump"/>
              </a:rPr>
              <a:t>легкий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7" name="Управляющая кнопка: настраиваемая 16">
            <a:hlinkClick r:id="" action="ppaction://hlinkshowjump?jump=nextslide" highlightClick="1"/>
          </p:cNvPr>
          <p:cNvSpPr/>
          <p:nvPr/>
        </p:nvSpPr>
        <p:spPr>
          <a:xfrm>
            <a:off x="6084168" y="2564904"/>
            <a:ext cx="1368152" cy="432048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6" action="ppaction://hlinksldjump"/>
              </a:rPr>
              <a:t>средний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8" name="Управляющая кнопка: настраиваемая 17">
            <a:hlinkClick r:id="" action="ppaction://hlinkshowjump?jump=nextslide" highlightClick="1"/>
          </p:cNvPr>
          <p:cNvSpPr/>
          <p:nvPr/>
        </p:nvSpPr>
        <p:spPr>
          <a:xfrm>
            <a:off x="7596336" y="2420888"/>
            <a:ext cx="1260648" cy="432048"/>
          </a:xfrm>
          <a:prstGeom prst="actionButtonBlank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7" action="ppaction://hlinksldjump"/>
              </a:rPr>
              <a:t>сложный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467544" y="3068960"/>
            <a:ext cx="2664296" cy="972688"/>
          </a:xfrm>
          <a:prstGeom prst="wedgeEllipseCallout">
            <a:avLst>
              <a:gd name="adj1" fmla="val 28855"/>
              <a:gd name="adj2" fmla="val 779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Привет!</a:t>
            </a:r>
            <a:endParaRPr lang="ru-RU" dirty="0" smtClean="0"/>
          </a:p>
          <a:p>
            <a:pPr algn="ctr"/>
            <a:r>
              <a:rPr lang="ru-RU" dirty="0" smtClean="0"/>
              <a:t>Давай поиграем?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076" name="Picture 4" descr="https://proza.ru/pics/2021/07/30/43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88640"/>
            <a:ext cx="1512168" cy="1540042"/>
          </a:xfrm>
          <a:prstGeom prst="rect">
            <a:avLst/>
          </a:prstGeom>
          <a:noFill/>
        </p:spPr>
      </p:pic>
      <p:sp>
        <p:nvSpPr>
          <p:cNvPr id="21" name="Управляющая кнопка: настраиваемая 20">
            <a:hlinkClick r:id="" action="ppaction://hlinkshowjump?jump=lastslide" highlightClick="1"/>
          </p:cNvPr>
          <p:cNvSpPr/>
          <p:nvPr/>
        </p:nvSpPr>
        <p:spPr>
          <a:xfrm>
            <a:off x="6300192" y="5949280"/>
            <a:ext cx="2088232" cy="36004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9" action="ppaction://hlinksldjump"/>
              </a:rPr>
              <a:t>Выход из игры</a:t>
            </a:r>
            <a:endParaRPr lang="ru-RU" dirty="0"/>
          </a:p>
        </p:txBody>
      </p:sp>
      <p:sp>
        <p:nvSpPr>
          <p:cNvPr id="16" name="Круглая лента лицом вниз 15"/>
          <p:cNvSpPr/>
          <p:nvPr/>
        </p:nvSpPr>
        <p:spPr>
          <a:xfrm>
            <a:off x="971600" y="1700808"/>
            <a:ext cx="2880320" cy="758952"/>
          </a:xfrm>
          <a:prstGeom prst="ellipseRibb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Игра «Запомни»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0" name="Круглая лента лицом вниз 19"/>
          <p:cNvSpPr/>
          <p:nvPr/>
        </p:nvSpPr>
        <p:spPr>
          <a:xfrm>
            <a:off x="5436096" y="3140968"/>
            <a:ext cx="2880320" cy="758952"/>
          </a:xfrm>
          <a:prstGeom prst="ellipseRibb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Игра «Найди букву»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2" name="Круглая лента лицом вниз 21"/>
          <p:cNvSpPr/>
          <p:nvPr/>
        </p:nvSpPr>
        <p:spPr>
          <a:xfrm>
            <a:off x="5364088" y="1700808"/>
            <a:ext cx="2880320" cy="758952"/>
          </a:xfrm>
          <a:prstGeom prst="ellipseRibb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Игра «Найди отличия»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4" name="Управляющая кнопка: настраиваемая 23">
            <a:hlinkClick r:id="" action="ppaction://hlinkshowjump?jump=nextslide" highlightClick="1"/>
          </p:cNvPr>
          <p:cNvSpPr/>
          <p:nvPr/>
        </p:nvSpPr>
        <p:spPr>
          <a:xfrm>
            <a:off x="4860032" y="3861048"/>
            <a:ext cx="1224136" cy="432048"/>
          </a:xfrm>
          <a:prstGeom prst="actionButtonBlank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10" action="ppaction://hlinksldjump"/>
              </a:rPr>
              <a:t>легкий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3" name="Управляющая кнопка: настраиваемая 22">
            <a:hlinkClick r:id="" action="ppaction://hlinkshowjump?jump=nextslide" highlightClick="1"/>
          </p:cNvPr>
          <p:cNvSpPr/>
          <p:nvPr/>
        </p:nvSpPr>
        <p:spPr>
          <a:xfrm>
            <a:off x="6156176" y="4005064"/>
            <a:ext cx="1368152" cy="432048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11" action="ppaction://hlinksldjump"/>
              </a:rPr>
              <a:t>средний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5" name="Управляющая кнопка: настраиваемая 24">
            <a:hlinkClick r:id="" action="ppaction://hlinkshowjump?jump=nextslide" highlightClick="1"/>
          </p:cNvPr>
          <p:cNvSpPr/>
          <p:nvPr/>
        </p:nvSpPr>
        <p:spPr>
          <a:xfrm>
            <a:off x="7668344" y="3861048"/>
            <a:ext cx="1260648" cy="432048"/>
          </a:xfrm>
          <a:prstGeom prst="actionButtonBlank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12" action="ppaction://hlinksldjump"/>
              </a:rPr>
              <a:t>сложный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i?id=3789d2aec6e74c9a20ab270f13ad79fa6a9d53e7-6073906-images-thumbs&amp;n=13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88640"/>
            <a:ext cx="55446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«Запомни»</a:t>
            </a:r>
            <a:endParaRPr lang="ru-RU" sz="4400" b="1" cap="none" spc="0" dirty="0" smtClean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Правила:</a:t>
            </a:r>
            <a:endParaRPr lang="ru-RU" sz="4400" b="1" cap="none" spc="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628800"/>
            <a:ext cx="8064896" cy="4176464"/>
          </a:xfrm>
          <a:prstGeom prst="rect">
            <a:avLst/>
          </a:prstGeom>
          <a:solidFill>
            <a:srgbClr val="4EBBBE">
              <a:alpha val="23922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        На экране появятся предметы.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        Необходимо запомнить предметы и их расположение.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        Далее нажать на кнопку «убрать предметы», на экране будет отсутствовать один предмет (несколько, в зависимости от выбранной сложности).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        Нужно вспомнить какой(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ие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) предмет(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ы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) пропал(и)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и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выбрать внизу экрана правильный ответ.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        Если предмет(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ы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) выбран(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ы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) верно, то на экране появится исчезнувший предмет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2050" name="Picture 2" descr="https://funforkids.ru/pictures/barboskiny_scr/barboskiny0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077072"/>
            <a:ext cx="2851020" cy="2644329"/>
          </a:xfrm>
          <a:prstGeom prst="rect">
            <a:avLst/>
          </a:prstGeom>
          <a:noFill/>
        </p:spPr>
      </p:pic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3491880" y="6021288"/>
            <a:ext cx="2304256" cy="504056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hlinkClick r:id="rId3" action="ppaction://hlinksldjump"/>
              </a:rPr>
              <a:t>далее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693285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6732240" y="188640"/>
            <a:ext cx="187220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сложный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4365104"/>
            <a:ext cx="129614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гриб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365104"/>
            <a:ext cx="129614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книги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4365104"/>
            <a:ext cx="129614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одежда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869160"/>
            <a:ext cx="129614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домик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4869160"/>
            <a:ext cx="129614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цветы</a:t>
            </a:r>
            <a:endParaRPr lang="ru-RU" dirty="0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611560" y="5949280"/>
            <a:ext cx="2304256" cy="432048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Убрать предмет</a:t>
            </a:r>
            <a:endParaRPr lang="ru-RU" dirty="0"/>
          </a:p>
        </p:txBody>
      </p:sp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3563888" y="5949280"/>
            <a:ext cx="1512168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nextslide"/>
              </a:rPr>
              <a:t>далее</a:t>
            </a: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148064" y="3789040"/>
            <a:ext cx="1728192" cy="468632"/>
          </a:xfrm>
          <a:prstGeom prst="wedgeRoundRectCallout">
            <a:avLst>
              <a:gd name="adj1" fmla="val 77533"/>
              <a:gd name="adj2" fmla="val 9881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Не правильно!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22" name="Рисунок 21" descr="https://avatars.mds.yandex.net/get-kinopoisk-image/1599028/dda03a11-7102-4f45-8268-208944b8742d/3840x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3212976"/>
            <a:ext cx="3851920" cy="32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3347864" y="4869160"/>
            <a:ext cx="129614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собака</a:t>
            </a:r>
            <a:endParaRPr lang="ru-RU" dirty="0"/>
          </a:p>
        </p:txBody>
      </p:sp>
      <p:pic>
        <p:nvPicPr>
          <p:cNvPr id="24" name="Рисунок 23" descr="https://oxymaxplayroom.com/ru/content/images/2019/08/heshe-5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983" t="5144" r="18627" b="79424"/>
          <a:stretch>
            <a:fillRect/>
          </a:stretch>
        </p:blipFill>
        <p:spPr bwMode="auto">
          <a:xfrm>
            <a:off x="4211960" y="1844824"/>
            <a:ext cx="1440160" cy="171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s://oxymaxplayroom.com/ru/content/images/2019/08/heshe-5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52" t="30247" r="34988" b="54527"/>
          <a:stretch>
            <a:fillRect/>
          </a:stretch>
        </p:blipFill>
        <p:spPr bwMode="auto">
          <a:xfrm>
            <a:off x="4139952" y="548680"/>
            <a:ext cx="129614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s://oxymaxplayroom.com/ru/content/images/2019/08/heshe-5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605" t="55350" r="34835" b="29012"/>
          <a:stretch>
            <a:fillRect/>
          </a:stretch>
        </p:blipFill>
        <p:spPr bwMode="auto">
          <a:xfrm>
            <a:off x="755576" y="1988840"/>
            <a:ext cx="1440160" cy="178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s://oxymaxplayroom.com/ru/content/images/2019/08/heshe-5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503" t="30041" r="18828" b="54733"/>
          <a:stretch>
            <a:fillRect/>
          </a:stretch>
        </p:blipFill>
        <p:spPr bwMode="auto">
          <a:xfrm>
            <a:off x="5796136" y="1988840"/>
            <a:ext cx="1368152" cy="17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s://oxymaxplayroom.com/ru/content/images/2019/08/heshe-5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626" t="80247" r="35165" b="4527"/>
          <a:stretch>
            <a:fillRect/>
          </a:stretch>
        </p:blipFill>
        <p:spPr bwMode="auto">
          <a:xfrm>
            <a:off x="2555776" y="1916832"/>
            <a:ext cx="1584176" cy="179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s://oxymaxplayroom.com/ru/content/images/2019/08/heshe-5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406" t="55350" r="18675" b="29424"/>
          <a:stretch>
            <a:fillRect/>
          </a:stretch>
        </p:blipFill>
        <p:spPr bwMode="auto">
          <a:xfrm>
            <a:off x="5724128" y="260648"/>
            <a:ext cx="1296144" cy="197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s://oxymaxplayroom.com/ru/content/images/2019/08/heshe-5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52" t="55555" r="2058" b="29013"/>
          <a:stretch>
            <a:fillRect/>
          </a:stretch>
        </p:blipFill>
        <p:spPr bwMode="auto">
          <a:xfrm>
            <a:off x="827584" y="404664"/>
            <a:ext cx="1584176" cy="180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s://oxymaxplayroom.com/ru/content/images/2019/08/heshe-5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163" t="81070" r="18573" b="4321"/>
          <a:stretch>
            <a:fillRect/>
          </a:stretch>
        </p:blipFill>
        <p:spPr bwMode="auto">
          <a:xfrm>
            <a:off x="2699792" y="548680"/>
            <a:ext cx="122413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https://cdn.dribbble.com/users/2983604/screenshots/8140241/media/d0905a1fd24438a96a158b355a72d0b8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3140968"/>
            <a:ext cx="3333056" cy="249979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0" y="0"/>
            <a:ext cx="9683552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секундочку</a:t>
            </a:r>
            <a:endParaRPr lang="ru-RU" sz="3600" dirty="0">
              <a:solidFill>
                <a:schemeClr val="accent6">
                  <a:lumMod val="40000"/>
                  <a:lumOff val="60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23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693285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6732240" y="188640"/>
            <a:ext cx="187220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сложный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4365104"/>
            <a:ext cx="129614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кресло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365104"/>
            <a:ext cx="129614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тарелка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4365104"/>
            <a:ext cx="129614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вишня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869160"/>
            <a:ext cx="129614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кубики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4869160"/>
            <a:ext cx="129614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карандаш</a:t>
            </a:r>
            <a:endParaRPr lang="ru-RU" dirty="0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611560" y="5949280"/>
            <a:ext cx="2304256" cy="432048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Убрать предмет</a:t>
            </a:r>
            <a:endParaRPr lang="ru-RU" dirty="0"/>
          </a:p>
        </p:txBody>
      </p:sp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3563888" y="5949280"/>
            <a:ext cx="1512168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далее</a:t>
            </a: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652120" y="3573016"/>
            <a:ext cx="1728192" cy="468632"/>
          </a:xfrm>
          <a:prstGeom prst="wedgeRoundRectCallout">
            <a:avLst>
              <a:gd name="adj1" fmla="val 77533"/>
              <a:gd name="adj2" fmla="val 9881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Не правильно!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47864" y="4869160"/>
            <a:ext cx="129614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лошадь</a:t>
            </a:r>
            <a:endParaRPr lang="ru-RU" dirty="0"/>
          </a:p>
        </p:txBody>
      </p:sp>
      <p:pic>
        <p:nvPicPr>
          <p:cNvPr id="1026" name="Picture 2" descr="https://kartinkin.net/uploads/posts/2022-11/1668289177_kartinkin-net-p-barboskini-arti-vkontakte-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284984"/>
            <a:ext cx="3068960" cy="3068960"/>
          </a:xfrm>
          <a:prstGeom prst="rect">
            <a:avLst/>
          </a:prstGeom>
          <a:noFill/>
        </p:spPr>
      </p:pic>
      <p:pic>
        <p:nvPicPr>
          <p:cNvPr id="33" name="Рисунок 32" descr="https://fsd.multiurok.ru/html/2021/11/21/s_619a0a16af215/phpbJCMeT_CHETVYORTYJ-lishnij_html_c2ba3b04eeb350b3.jpg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877" t="76075" r="25911" b="2056"/>
          <a:stretch>
            <a:fillRect/>
          </a:stretch>
        </p:blipFill>
        <p:spPr bwMode="auto">
          <a:xfrm>
            <a:off x="4644008" y="908720"/>
            <a:ext cx="1296144" cy="162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s://fsd.multiurok.ru/html/2021/11/21/s_619a0a16af215/phpbJCMeT_CHETVYORTYJ-lishnij_html_c2ba3b04eeb350b3.jpg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484" t="25794" r="75304" b="50281"/>
          <a:stretch>
            <a:fillRect/>
          </a:stretch>
        </p:blipFill>
        <p:spPr bwMode="auto">
          <a:xfrm>
            <a:off x="1979712" y="836712"/>
            <a:ext cx="1008112" cy="1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https://fsd.multiurok.ru/html/2021/11/21/s_619a0a16af215/phpbJCMeT_CHETVYORTYJ-lishnij_html_c2ba3b04eeb350b3.jpg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914" t="51589" r="75574" b="26729"/>
          <a:stretch>
            <a:fillRect/>
          </a:stretch>
        </p:blipFill>
        <p:spPr bwMode="auto">
          <a:xfrm>
            <a:off x="3059832" y="764704"/>
            <a:ext cx="1224136" cy="168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https://fsd.multiurok.ru/html/2021/11/21/s_619a0a16af215/phpbJCMeT_CHETVYORTYJ-lishnij_html_c2ba3b04eeb350b3.jpg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5776" t="51215" r="51282" b="26542"/>
          <a:stretch>
            <a:fillRect/>
          </a:stretch>
        </p:blipFill>
        <p:spPr bwMode="auto">
          <a:xfrm>
            <a:off x="4572000" y="2492896"/>
            <a:ext cx="10795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s://fsd.multiurok.ru/html/2021/11/21/s_619a0a16af215/phpbJCMeT_CHETVYORTYJ-lishnij_html_c2ba3b04eeb350b3.jpg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337" t="50841" r="26181" b="25794"/>
          <a:stretch>
            <a:fillRect/>
          </a:stretch>
        </p:blipFill>
        <p:spPr bwMode="auto">
          <a:xfrm>
            <a:off x="539552" y="2564904"/>
            <a:ext cx="11049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fsd.multiurok.ru/html/2021/11/21/s_619a0a16af215/phpbJCMeT_CHETVYORTYJ-lishnij_html_c2ba3b04eeb350b3.jpg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476" t="76822" r="76376"/>
          <a:stretch>
            <a:fillRect/>
          </a:stretch>
        </p:blipFill>
        <p:spPr bwMode="auto">
          <a:xfrm>
            <a:off x="2843808" y="2492896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s://fsd.multiurok.ru/html/2021/11/21/s_619a0a16af215/phpbJCMeT_CHETVYORTYJ-lishnij_html_c2ba3b04eeb350b3.jpg"/>
          <p:cNvPicPr/>
          <p:nvPr/>
        </p:nvPicPr>
        <p:blipFill>
          <a:blip r:embed="rId4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 l="27665" t="75327" r="51282" b="1495"/>
          <a:stretch>
            <a:fillRect/>
          </a:stretch>
        </p:blipFill>
        <p:spPr bwMode="auto">
          <a:xfrm>
            <a:off x="1763688" y="2636912"/>
            <a:ext cx="990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fsd.multiurok.ru/html/2021/11/21/s_619a0a16af215/phpbJCMeT_CHETVYORTYJ-lishnij_html_c2ba3b04eeb350b3.jpg"/>
          <p:cNvPicPr/>
          <p:nvPr/>
        </p:nvPicPr>
        <p:blipFill>
          <a:blip r:embed="rId4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 l="76518" t="75514" r="2699" b="1121"/>
          <a:stretch>
            <a:fillRect/>
          </a:stretch>
        </p:blipFill>
        <p:spPr bwMode="auto">
          <a:xfrm>
            <a:off x="539552" y="836712"/>
            <a:ext cx="9779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ttps://cdn.dribbble.com/users/2983604/screenshots/8140241/media/d0905a1fd24438a96a158b355a72d0b8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140968"/>
            <a:ext cx="3333056" cy="249979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0" y="0"/>
            <a:ext cx="9683552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секундочку</a:t>
            </a:r>
            <a:endParaRPr lang="ru-RU" sz="3600" dirty="0">
              <a:solidFill>
                <a:schemeClr val="accent6">
                  <a:lumMod val="40000"/>
                  <a:lumOff val="60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23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548680"/>
            <a:ext cx="361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Молодец!</a:t>
            </a:r>
            <a:endParaRPr lang="ru-RU" sz="54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50" name="AutoShape 2" descr="https://phonoteka.org/uploads/posts/2022-09/1663810234_1-phonoteka-org-p-barboskini-fon-vkontakte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" name="Рисунок 10" descr="https://avatars.mds.yandex.net/i?id=7d5c8a23a883df8d78035f24bb072ca2a8601f6f-6379389-images-thumbs&amp;n=13"/>
          <p:cNvPicPr/>
          <p:nvPr/>
        </p:nvPicPr>
        <p:blipFill>
          <a:blip r:embed="rId2" cstate="print">
            <a:clrChange>
              <a:clrFrom>
                <a:srgbClr val="C6FFF9"/>
              </a:clrFrom>
              <a:clrTo>
                <a:srgbClr val="C6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28600" y="2708920"/>
            <a:ext cx="4392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tatic.wixstatic.com/media/e28a29_4539244fcc0b407aaf0b368961fac3bd~mv2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0"/>
            <a:ext cx="9756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411760" y="2060848"/>
            <a:ext cx="1728192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Главное меню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932040" y="2060848"/>
            <a:ext cx="1728192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Закончить игру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19672" y="836712"/>
            <a:ext cx="5654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Закончить игру?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276872"/>
            <a:ext cx="1368152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hlinkClick r:id="" action="ppaction://hlinkshowjump?jump=endshow"/>
              </a:rPr>
              <a:t>да</a:t>
            </a:r>
            <a:endParaRPr lang="ru-RU" sz="2800" dirty="0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4572000" y="2276872"/>
            <a:ext cx="1368152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нет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avatars.mds.yandex.net/i?id=3789d2aec6e74c9a20ab270f13ad79fa6a9d53e7-6073906-images-thumbs&amp;n=13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1556792"/>
            <a:ext cx="7200800" cy="4032448"/>
          </a:xfrm>
          <a:prstGeom prst="rect">
            <a:avLst/>
          </a:prstGeom>
          <a:solidFill>
            <a:srgbClr val="4EBBBE">
              <a:alpha val="23922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В данной игре необходимо найти и указать отличия на двух похожих картинках.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На экране появляются две похожие картинки.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Необходимо найти и выделить различия на картинках (количество отличий указано на звездочках).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Если различия выбраны верно, то звездочка с номером отличия перемещается на место отличия.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Если совсем не получается выполнить все задания, воспользуйся подсказкой.</a:t>
            </a:r>
            <a:endParaRPr lang="ru-RU" sz="2400" dirty="0" smtClean="0">
              <a:solidFill>
                <a:srgbClr val="7030A0"/>
              </a:solidFill>
            </a:endParaRPr>
          </a:p>
          <a:p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88640"/>
            <a:ext cx="60486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«Найди отличия»</a:t>
            </a:r>
            <a:endParaRPr lang="ru-RU" sz="4400" b="1" cap="none" spc="0" dirty="0" smtClean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Правила:</a:t>
            </a:r>
            <a:endParaRPr lang="ru-RU" sz="4400" b="1" cap="none" spc="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2" descr="https://funforkids.ru/pictures/barboskiny_scr/barboskiny0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88224" y="3933056"/>
            <a:ext cx="2851020" cy="2644329"/>
          </a:xfrm>
          <a:prstGeom prst="rect">
            <a:avLst/>
          </a:prstGeom>
          <a:noFill/>
        </p:spPr>
      </p:pic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3491880" y="6021288"/>
            <a:ext cx="2304256" cy="504056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hlinkClick r:id="" action="ppaction://hlinkshowjump?jump=nextslide"/>
              </a:rPr>
              <a:t>далее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24544" y="0"/>
            <a:ext cx="9693285" cy="6858000"/>
          </a:xfrm>
          <a:prstGeom prst="rect">
            <a:avLst/>
          </a:prstGeom>
          <a:noFill/>
        </p:spPr>
      </p:pic>
      <p:pic>
        <p:nvPicPr>
          <p:cNvPr id="5" name="Рисунок 4" descr="https://fsd.multiurok.ru/html/2021/11/15/s_6192102761f15/phpteR58d_Didakticheskaya-igra_html_493d1d88e8f4ca55.jpg"/>
          <p:cNvPicPr/>
          <p:nvPr/>
        </p:nvPicPr>
        <p:blipFill>
          <a:blip r:embed="rId2" cstate="print"/>
          <a:srcRect l="2081" t="6685" r="50048" b="2507"/>
          <a:stretch>
            <a:fillRect/>
          </a:stretch>
        </p:blipFill>
        <p:spPr bwMode="auto">
          <a:xfrm>
            <a:off x="1043608" y="1268760"/>
            <a:ext cx="3067685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fsd.multiurok.ru/html/2021/11/15/s_6192102761f15/phpteR58d_Didakticheskaya-igra_html_493d1d88e8f4ca55.jpg"/>
          <p:cNvPicPr/>
          <p:nvPr/>
        </p:nvPicPr>
        <p:blipFill>
          <a:blip r:embed="rId2" cstate="print"/>
          <a:srcRect l="50239" t="7521" r="2077" b="2786"/>
          <a:stretch>
            <a:fillRect/>
          </a:stretch>
        </p:blipFill>
        <p:spPr bwMode="auto">
          <a:xfrm>
            <a:off x="4427984" y="1268760"/>
            <a:ext cx="30607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конечная звезда 6"/>
          <p:cNvSpPr/>
          <p:nvPr/>
        </p:nvSpPr>
        <p:spPr>
          <a:xfrm>
            <a:off x="0" y="1412776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0" y="2204864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0" y="2996952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3789040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0" y="4581128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148064" y="2996952"/>
            <a:ext cx="360040" cy="288032"/>
          </a:xfrm>
          <a:prstGeom prst="ellipse">
            <a:avLst/>
          </a:prstGeom>
          <a:solidFill>
            <a:srgbClr val="FFFF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796136" y="3429000"/>
            <a:ext cx="432048" cy="360040"/>
          </a:xfrm>
          <a:prstGeom prst="ellipse">
            <a:avLst/>
          </a:prstGeom>
          <a:solidFill>
            <a:srgbClr val="FFFF99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868144" y="1556792"/>
            <a:ext cx="432048" cy="432048"/>
          </a:xfrm>
          <a:prstGeom prst="ellipse">
            <a:avLst/>
          </a:prstGeom>
          <a:solidFill>
            <a:srgbClr val="FFFF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2483768" y="5949280"/>
            <a:ext cx="1656184" cy="432048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nextslide"/>
              </a:rPr>
              <a:t>далее</a:t>
            </a:r>
            <a:endParaRPr lang="ru-RU" dirty="0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4788024" y="5949280"/>
            <a:ext cx="1656184" cy="432048"/>
          </a:xfrm>
          <a:prstGeom prst="actionButtonBlank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Главное меню</a:t>
            </a:r>
            <a:endParaRPr lang="ru-RU" dirty="0"/>
          </a:p>
        </p:txBody>
      </p:sp>
      <p:sp>
        <p:nvSpPr>
          <p:cNvPr id="21" name="Выноска со стрелкой вниз 20"/>
          <p:cNvSpPr/>
          <p:nvPr/>
        </p:nvSpPr>
        <p:spPr>
          <a:xfrm rot="1634202">
            <a:off x="6640494" y="704696"/>
            <a:ext cx="1532661" cy="914400"/>
          </a:xfrm>
          <a:prstGeom prst="downArrowCallout">
            <a:avLst>
              <a:gd name="adj1" fmla="val 50000"/>
              <a:gd name="adj2" fmla="val 50000"/>
              <a:gd name="adj3" fmla="val 25000"/>
              <a:gd name="adj4" fmla="val 590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Жми по этой картинке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51520" y="260648"/>
            <a:ext cx="1656184" cy="43204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легко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51720" y="188640"/>
            <a:ext cx="46624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Найди 5 отличий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4" name="Рисунок 23" descr="https://funforkids.ru/pictures/barboskiny_scr/barboskiny001.jpg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3140968"/>
            <a:ext cx="3312368" cy="328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s://klas-master.ru/wp-content/uploads/b/6/4/b646d1391f32e78b1c3a99404ab46b9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7" y="2996951"/>
            <a:ext cx="2592289" cy="2592290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6444208" y="4221088"/>
            <a:ext cx="576064" cy="576064"/>
          </a:xfrm>
          <a:prstGeom prst="ellipse">
            <a:avLst/>
          </a:prstGeom>
          <a:solidFill>
            <a:srgbClr val="FFFF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60232" y="3429000"/>
            <a:ext cx="576064" cy="504056"/>
          </a:xfrm>
          <a:prstGeom prst="ellipse">
            <a:avLst/>
          </a:prstGeom>
          <a:solidFill>
            <a:srgbClr val="FFFF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rId3" action="ppaction://hlinksldjump" highlightClick="1"/>
          </p:cNvPr>
          <p:cNvSpPr/>
          <p:nvPr/>
        </p:nvSpPr>
        <p:spPr>
          <a:xfrm>
            <a:off x="0" y="5949280"/>
            <a:ext cx="2304256" cy="432048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hlinkClick r:id="rId3" action="ppaction://hlinksldjump"/>
              </a:rPr>
              <a:t>подсказка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0592E-6 C 0.00035 -0.00833 -0.00035 -0.03077 0.00451 -0.04164 C 0.01232 -0.05898 0.02205 -0.07494 0.03281 -0.08951 C 0.03385 -0.0909 0.0467 -0.09783 0.0493 -0.09945 C 0.06354 -0.10778 0.0776 -0.11518 0.09253 -0.12119 C 0.10555 -0.11842 0.10364 -0.1168 0.1118 -0.10523 C 0.10937 -0.05921 0.09184 0.00323 0.13281 0.02196 C 0.14618 0.02127 0.15972 0.02104 0.17309 0.01988 C 0.17569 0.01965 0.1783 0.01965 0.18038 0.01803 C 0.18212 0.01688 0.18229 0.01364 0.18368 0.01202 C 0.18541 0.01017 0.1875 0.00947 0.18941 0.00809 C 0.19375 -0.00047 0.19566 -0.01041 0.19861 -0.0199 C 0.19948 -0.02938 0.20191 -0.03817 0.20295 -0.04765 C 0.20573 -0.07332 0.20677 -0.08789 0.22222 -0.10523 C 0.22691 -0.11032 0.22691 -0.11448 0.23281 -0.11726 C 0.23958 -0.12651 0.24236 -0.12535 0.25208 -0.12327 C 0.25573 -0.12165 0.2592 -0.12142 0.26267 -0.11934 C 0.2651 -0.11772 0.26649 -0.11402 0.26875 -0.11125 C 0.28385 -0.09113 0.27986 -0.07031 0.28663 -0.0458 C 0.2868 -0.03007 0.28003 0.02589 0.29687 0.0437 C 0.29861 0.04532 0.30833 0.04763 0.30885 0.04786 C 0.32535 0.04648 0.33507 0.04625 0.3493 0.03977 C 0.35382 0.03515 0.36024 0.02936 0.36406 0.02381 C 0.36736 0.01896 0.36996 0.01341 0.37309 0.00809 C 0.37396 0.00624 0.37604 0.00207 0.37604 0.00207 C 0.37969 -0.01319 0.38264 -0.02868 0.38646 -0.04372 C 0.3875 -0.05991 0.3868 -0.08141 0.39705 -0.09344 C 0.4026 -0.09991 0.41024 -0.10454 0.41632 -0.1094 C 0.41996 -0.1124 0.42691 -0.11934 0.42691 -0.11934 C 0.43576 -0.11795 0.44323 -0.12073 0.44618 -0.1094 C 0.44774 -0.0976 0.4493 -0.08488 0.45208 -0.07355 C 0.45312 -0.03053 0.44548 0.01919 0.47604 0.04578 C 0.48021 0.04509 0.48403 0.04509 0.48785 0.0437 C 0.49757 0.04023 0.50243 0.02289 0.50903 0.01387 C 0.5118 0.00369 0.51649 -0.00371 0.51927 -0.01388 C 0.5217 -0.03123 0.52482 -0.06916 0.5401 -0.0754 C 0.55399 -0.08905 0.55243 -0.08673 0.56701 -0.09344 C 0.5868 -0.09182 0.59982 -0.08928 0.61771 -0.08141 C 0.62517 -0.07401 0.63437 -0.06962 0.64305 -0.06546 C 0.64965 -0.05713 0.65121 -0.06152 0.65364 -0.04973 C 0.65295 -0.03238 0.65833 -0.01157 0.64479 -0.00602 C 0.63923 0.00138 0.63385 0.00716 0.62812 0.01387 " pathEditMode="relative" ptsTypes="fffffffffffffffffffffffffffffffffffffffff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64477E-6 C 0.00243 0.00139 0.00538 0.00162 0.00746 0.00394 C 0.00798 0.00463 0.01632 0.02174 0.01788 0.02383 C 0.02795 0.03701 0.04357 0.0458 0.05677 0.05158 C 0.06163 0.0562 0.06632 0.05805 0.0717 0.06152 C 0.08402 0.0784 0.10156 0.08187 0.11771 0.08951 C 0.12239 0.09159 0.12656 0.09552 0.13125 0.09737 C 0.14965 0.10454 0.15555 0.10477 0.1717 0.10731 C 0.18472 0.11309 0.19705 0.11518 0.21041 0.11934 C 0.22361 0.11865 0.23732 0.11865 0.25069 0.11726 C 0.25538 0.11679 0.26423 0.11333 0.26423 0.11333 C 0.26614 0.11194 0.2684 0.11101 0.27014 0.10939 C 0.27187 0.10778 0.27274 0.10477 0.27465 0.10338 C 0.27691 0.10153 0.27968 0.1013 0.28212 0.09945 C 0.28628 0.09644 0.28993 0.09251 0.29409 0.08951 C 0.29896 0.08581 0.30243 0.07979 0.30746 0.07563 C 0.31562 0.05875 0.31076 0.06707 0.32239 0.05158 C 0.32639 0.04626 0.33732 0.02174 0.33732 0.02174 C 0.3434 0.00879 0.35034 0.00255 0.35364 -0.01202 C 0.3533 -0.02312 0.35555 -0.05064 0.34774 -0.06359 C 0.34514 -0.06799 0.34166 -0.07169 0.33871 -0.07562 C 0.33646 -0.07863 0.32986 -0.07955 0.32986 -0.07955 C 0.31389 -0.07886 0.29774 -0.08024 0.28212 -0.07747 C 0.27847 -0.07678 0.27309 -0.06961 0.27309 -0.06961 C 0.27205 -0.06753 0.27135 -0.06544 0.27014 -0.06359 C 0.26875 -0.06151 0.26527 -0.06036 0.26545 -0.05758 C 0.26597 -0.05434 0.26962 -0.05365 0.27152 -0.0518 C 0.27604 -0.02705 0.26718 0.0007 0.27916 0.02383 C 0.28333 0.04279 0.29357 0.05343 0.3059 0.0636 C 0.31284 0.06939 0.31909 0.07586 0.32691 0.07956 C 0.3342 0.08974 0.34722 0.09228 0.35659 0.09737 C 0.37361 0.10639 0.35451 0.09552 0.3717 0.10731 C 0.37725 0.11124 0.38507 0.1124 0.39097 0.11518 C 0.40451 0.12142 0.41857 0.12674 0.43281 0.12928 C 0.44739 0.1353 0.42083 0.12489 0.45816 0.13321 C 0.46041 0.13368 0.4618 0.13645 0.46406 0.13715 C 0.47448 0.14085 0.48784 0.14339 0.49843 0.14501 C 0.51284 0.14987 0.52847 0.15472 0.54305 0.15704 C 0.58142 0.17484 0.60607 0.15889 0.63576 0.13923 C 0.63923 0.1346 0.6434 0.13067 0.646 0.12512 C 0.64826 0.12003 0.65225 0.10939 0.65225 0.10939 C 0.6526 0.10477 0.65364 0.10014 0.65364 0.09552 C 0.65364 0.08812 0.65277 0.08095 0.65225 0.07355 C 0.65017 0.05343 0.63889 0.0532 0.6283 0.04371 C 0.60243 0.04533 0.60104 0.0384 0.58802 0.05574 C 0.58906 0.08141 0.58559 0.10292 0.6059 0.11124 C 0.63385 0.10939 0.65416 0.11032 0.66423 0.07147 C 0.66371 0.04163 0.66371 0.0118 0.66267 -0.01803 C 0.6625 -0.02289 0.6559 -0.03469 0.65503 -0.03584 C 0.64288 -0.06105 0.62257 -0.06105 0.60139 -0.06359 C 0.5934 -0.06637 0.58559 -0.06729 0.5776 -0.06961 C 0.55416 -0.06822 0.54479 -0.07284 0.5283 -0.05758 C 0.52482 -0.05064 0.52534 -0.05411 0.52534 -0.04764 " pathEditMode="relative" ptsTypes="ffffffffffffffffffffffffffffffffffffffffffffffffffffA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37743E-6 C 0.00521 -0.00185 0.00972 -0.00578 0.01493 -0.00763 C 0.01632 -0.00971 0.01771 -0.01202 0.01927 -0.01364 C 0.02066 -0.01549 0.02257 -0.01596 0.02379 -0.01781 C 0.03021 -0.02613 0.03594 -0.03561 0.04323 -0.04348 C 0.0474 -0.04787 0.05278 -0.05018 0.0566 -0.05527 C 0.06215 -0.06267 0.06667 -0.07169 0.07309 -0.07724 C 0.0783 -0.08187 0.0816 -0.08626 0.08507 -0.0932 C 0.08681 -0.1006 0.09149 -0.11771 0.09549 -0.12303 C 0.09826 -0.12673 0.10174 -0.12951 0.10451 -0.13298 C 0.10556 -0.13552 0.1059 -0.13876 0.10747 -0.14084 C 0.10851 -0.14223 0.11042 -0.14177 0.11181 -0.14292 C 0.11458 -0.145 0.11667 -0.1487 0.11927 -0.15079 C 0.12535 -0.16258 0.13385 -0.17507 0.14323 -0.1827 C 0.14566 -0.18478 0.14809 -0.18686 0.15069 -0.18848 C 0.15365 -0.19056 0.15972 -0.19264 0.15972 -0.19264 C 0.1717 -0.20421 0.16597 -0.2012 0.17604 -0.20444 C 0.18646 -0.21485 0.18629 -0.21253 0.20139 -0.21045 C 0.20938 -0.20513 0.2092 -0.20375 0.21181 -0.19264 C 0.21233 -0.15425 0.21337 -0.11563 0.21337 -0.07724 C 0.21337 -0.02058 0.22309 -0.03191 0.20747 -0.01781 C 0.20417 -0.01087 0.20278 -0.00832 0.19705 -0.00601 C 0.16441 -0.00694 0.14549 0.00324 0.1224 -0.01781 C 0.11892 -0.02891 0.11649 -0.04024 0.11337 -0.05134 C 0.11389 -0.06059 0.11302 -0.07054 0.11493 -0.07932 C 0.11719 -0.09019 0.1349 -0.09459 0.14167 -0.09505 C 0.16302 -0.0969 0.18455 -0.09782 0.2059 -0.09921 C 0.21823 -0.10176 0.22031 -0.10476 0.22986 -0.11309 C 0.23177 -0.11471 0.23403 -0.11517 0.23576 -0.11702 C 0.25174 -0.13437 0.2401 -0.12812 0.25069 -0.13298 C 0.26545 -0.1524 0.27795 -0.1642 0.29844 -0.17067 C 0.30469 -0.17692 0.31094 -0.18016 0.31788 -0.18455 C 0.32552 -0.19473 0.33299 -0.20421 0.34167 -0.21253 C 0.34271 -0.21508 0.34358 -0.21808 0.34479 -0.2204 C 0.34601 -0.22271 0.34809 -0.2241 0.34913 -0.22641 C 0.35017 -0.22872 0.34983 -0.23173 0.35069 -0.23427 C 0.35174 -0.23728 0.35712 -0.24653 0.35816 -0.24815 C 0.36094 -0.25879 0.36354 -0.26919 0.36563 -0.28006 C 0.36441 -0.29741 0.3651 -0.30828 0.35226 -0.31383 C 0.33229 -0.31267 0.325 -0.31753 0.31181 -0.30597 C 0.30868 -0.29949 0.30833 -0.29348 0.30451 -0.28793 C 0.30504 -0.27798 0.30451 -0.26781 0.3059 -0.25809 C 0.30642 -0.25439 0.3092 -0.25162 0.31042 -0.24815 C 0.31302 -0.24052 0.31372 -0.22942 0.31788 -0.22248 C 0.32708 -0.20675 0.34045 -0.19426 0.35226 -0.1827 C 0.35521 -0.17969 0.36094 -0.17622 0.36406 -0.17276 C 0.36892 -0.16744 0.37101 -0.16004 0.37604 -0.15472 C 0.39201 -0.13899 0.41181 -0.12627 0.42986 -0.11494 C 0.43385 -0.11239 0.43733 -0.10846 0.44167 -0.10708 C 0.45017 -0.10407 0.45955 -0.10083 0.46719 -0.09505 C 0.47188 -0.09158 0.47604 -0.08719 0.48056 -0.08325 C 0.48663 -0.07794 0.49236 -0.07493 0.49844 -0.06938 C 0.5 -0.06799 0.50295 -0.06522 0.50295 -0.06522 C 0.50625 -0.05874 0.5092 -0.05435 0.51181 -0.04741 C 0.51129 -0.03908 0.51111 -0.03006 0.51042 -0.02151 C 0.5092 -0.0074 0.49844 -0.00185 0.48958 0.00231 C 0.47813 0.00139 0.46667 0.00185 0.45521 -2.37743E-6 C 0.44497 -0.00139 0.43767 -0.01457 0.4283 -0.01781 C 0.42569 -0.02474 0.42396 -0.03099 0.42083 -0.03746 C 0.41632 -0.06637 0.4184 -0.04856 0.42083 -0.10708 C 0.42153 -0.12535 0.41962 -0.12095 0.42535 -0.12905 C 0.42813 -0.14015 0.4309 -0.1487 0.43733 -0.15703 C 0.44167 -0.18108 0.43559 -0.1524 0.44167 -0.16906 C 0.44653 -0.18154 0.43941 -0.17206 0.44618 -0.18455 C 0.4559 -0.20259 0.4684 -0.22063 0.48507 -0.22641 C 0.51684 -0.25208 0.5349 -0.22317 0.56111 -0.21253 C 0.56649 -0.20745 0.57222 -0.20606 0.5776 -0.20051 C 0.58958 -0.18848 0.57413 -0.19981 0.58802 -0.19056 C 0.59392 -0.18016 0.60087 -0.17229 0.60885 -0.16489 C 0.62205 -0.13876 0.60069 -0.179 0.61632 -0.15472 C 0.62135 -0.14708 0.62517 -0.13737 0.62986 -0.12905 C 0.63576 -0.11864 0.64392 -0.11216 0.64913 -0.10106 C 0.65035 -0.09852 0.65104 -0.09574 0.65226 -0.0932 C 0.65417 -0.08904 0.65625 -0.08511 0.65816 -0.08117 C 0.66007 -0.07724 0.66406 -0.06938 0.66406 -0.06938 C 0.66458 -0.06475 0.66441 -0.05967 0.66563 -0.05527 C 0.66649 -0.05227 0.66875 -0.05018 0.67014 -0.04741 C 0.67517 -0.03677 0.67448 -0.0296 0.68212 -0.01966 C 0.68385 -0.00994 0.68524 -2.37743E-6 0.68958 0.0081 C 0.6901 0.0118 0.69184 0.02475 0.69254 0.02822 C 0.6934 0.03192 0.69444 0.03585 0.69549 0.04001 C 0.69601 0.04209 0.69705 0.04602 0.69705 0.04602 C 0.69757 0.05065 0.6974 0.05551 0.69844 0.0599 C 0.69896 0.06198 0.70087 0.0636 0.70139 0.06591 C 0.7033 0.07424 0.70347 0.08303 0.70451 0.09181 C 0.7033 0.10823 0.70434 0.11355 0.69844 0.12558 C 0.6974 0.13414 0.69653 0.14292 0.69549 0.15148 C 0.69462 0.15888 0.68976 0.16559 0.68958 0.17322 C 0.68906 0.20768 0.68958 0.24214 0.68958 0.27637 " pathEditMode="relative" ptsTypes="ffffffffffffffffffffffffffffffffffffffffffffffffffffffffffffffffffffffffffffffffffffffffA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7.76133E-6 C 0.00781 -0.00716 0.01006 -0.01896 0.01788 -0.0259 C 0.01926 -0.02913 0.02065 -0.0326 0.02222 -0.03584 C 0.0236 -0.03862 0.02551 -0.04093 0.02673 -0.0437 C 0.02847 -0.04764 0.02812 -0.05157 0.02968 -0.05573 C 0.03263 -0.06336 0.03715 -0.07007 0.04027 -0.07747 C 0.04166 -0.08048 0.04183 -0.08441 0.04322 -0.08741 C 0.04426 -0.08973 0.04652 -0.09111 0.04774 -0.09343 C 0.05329 -0.1036 0.05694 -0.11517 0.06267 -0.12534 C 0.06788 -0.14639 0.07708 -0.16396 0.08506 -0.18293 C 0.08958 -0.19356 0.09131 -0.20582 0.09548 -0.21669 C 0.09756 -0.22849 0.10138 -0.23242 0.1059 -0.24259 C 0.10729 -0.2456 0.10763 -0.2493 0.10885 -0.25254 C 0.1151 -0.26919 0.11128 -0.25601 0.11788 -0.27035 C 0.12378 -0.28307 0.12933 -0.29602 0.13558 -0.30827 C 0.14826 -0.33233 0.15642 -0.35846 0.17013 -0.38182 C 0.17378 -0.38806 0.17343 -0.39454 0.17604 -0.40171 C 0.17708 -0.40471 0.17916 -0.40679 0.18055 -0.40957 C 0.18888 -0.42622 0.20017 -0.44171 0.20746 -0.45929 C 0.21284 -0.47201 0.20676 -0.46762 0.21492 -0.47132 C 0.22031 -0.48357 0.22378 -0.48704 0.23281 -0.49514 C 0.23801 -0.49999 0.24253 -0.50786 0.24774 -0.51295 C 0.2559 -0.52104 0.26475 -0.5289 0.27308 -0.53677 C 0.27708 -0.54047 0.28194 -0.54162 0.28645 -0.54486 C 0.28801 -0.54602 0.28958 -0.54717 0.29097 -0.54879 C 0.29253 -0.55064 0.29374 -0.55319 0.29548 -0.5548 C 0.30242 -0.56059 0.32083 -0.57423 0.32829 -0.57654 C 0.34322 -0.58649 0.35781 -0.58996 0.37447 -0.5925 C 0.4092 -0.60383 0.38229 -0.59643 0.45659 -0.59458 C 0.47117 -0.58949 0.48472 -0.58441 0.49999 -0.58256 C 0.50676 -0.57654 0.51423 -0.57284 0.52222 -0.57053 C 0.52968 -0.56336 0.53385 -0.56313 0.54322 -0.56059 C 0.56041 -0.5555 0.57777 -0.55203 0.59548 -0.54879 C 0.60867 -0.54278 0.62308 -0.53954 0.63697 -0.53677 C 0.64183 -0.53075 0.64722 -0.53075 0.65364 -0.5289 C 0.66215 -0.52335 0.67065 -0.5185 0.67899 -0.51295 C 0.68906 -0.50624 0.69791 -0.49791 0.70885 -0.49306 C 0.71649 -0.48311 0.72395 -0.47802 0.73281 -0.47132 C 0.74027 -0.46577 0.73767 -0.46461 0.74461 -0.45721 C 0.74913 -0.45235 0.75364 -0.44796 0.75815 -0.44333 C 0.76666 -0.43455 0.77621 -0.4283 0.78055 -0.4135 C 0.7868 -0.39222 0.79235 -0.37118 0.79843 -0.3499 C 0.80104 -0.34088 0.80173 -0.33117 0.80433 -0.32215 C 0.80815 -0.30897 0.81301 -0.29579 0.81631 -0.28237 C 0.81996 -0.26757 0.82013 -0.25462 0.82534 -0.24051 C 0.82812 -0.22039 0.8302 -0.20027 0.83871 -0.18293 C 0.84114 -0.1709 0.84409 -0.15864 0.84774 -0.14708 C 0.84982 -0.13135 0.85138 -0.11817 0.8552 -0.10337 C 0.85381 -0.07215 0.85242 -0.03677 0.84166 -0.00809 C 0.83732 0.01712 0.82083 0.03678 0.80885 0.05574 C 0.80208 0.06661 0.79617 0.07864 0.7894 0.08951 C 0.78194 0.10176 0.77065 0.11217 0.7611 0.12119 C 0.74062 0.14015 0.71475 0.14108 0.69097 0.14501 C 0.67482 0.14779 0.65937 0.15449 0.64305 0.15704 C 0.63281 0.16212 0.62395 0.16397 0.61336 0.16698 C 0.58906 0.16606 0.56336 0.17369 0.54027 0.16305 C 0.52222 0.15472 0.50399 0.14177 0.48645 0.13113 C 0.4769 0.12535 0.46631 0.12188 0.45659 0.11726 C 0.43854 0.10893 0.42117 0.0976 0.40295 0.08951 C 0.39739 0.08696 0.39357 0.07979 0.38801 0.07748 C 0.38645 0.07679 0.38506 0.07632 0.3835 0.07563 C 0.37586 0.06846 0.37343 0.05782 0.36857 0.04765 C 0.35312 0.01481 0.36926 0.05551 0.35364 0.01388 C 0.35086 0.00648 0.34965 -0.00115 0.34617 -0.00809 C 0.34374 -0.02011 0.34079 -0.03237 0.33715 -0.0437 C 0.33263 -0.07631 0.33923 -0.03307 0.33281 -0.06174 C 0.33176 -0.06637 0.33003 -0.08649 0.32968 -0.08949 C 0.3302 -0.13089 0.32291 -0.22964 0.3552 -0.27035 C 0.36006 -0.29162 0.37239 -0.30157 0.38506 -0.31406 C 0.38801 -0.31683 0.39635 -0.31868 0.39999 -0.32007 C 0.41423 -0.33279 0.44704 -0.33857 0.46388 -0.34204 C 0.47413 -0.3462 0.47847 -0.34666 0.49097 -0.34805 C 0.51996 -0.3573 0.54635 -0.3425 0.5743 -0.33811 C 0.58437 -0.33348 0.59426 -0.32747 0.60433 -0.324 C 0.61406 -0.31544 0.62656 -0.31059 0.63576 -0.30018 C 0.63784 -0.29787 0.63992 -0.29532 0.64166 -0.29232 C 0.64392 -0.28862 0.64774 -0.28029 0.64774 -0.28029 C 0.65086 -0.26757 0.64652 -0.28122 0.65364 -0.27035 C 0.65572 -0.26688 0.65763 -0.26248 0.65954 -0.25855 C 0.66058 -0.25647 0.66267 -0.25254 0.66267 -0.25254 C 0.6644 -0.24306 0.66701 -0.24051 0.67135 -0.23265 C 0.67482 -0.21993 0.6809 -0.21022 0.68645 -0.19888 C 0.68767 -0.19634 0.68819 -0.19333 0.6894 -0.19079 C 0.69027 -0.18871 0.69149 -0.18686 0.69253 -0.18501 C 0.69496 -0.17437 0.69791 -0.16396 0.69999 -0.15309 C 0.69878 -0.09412 0.70208 -0.03075 0.6684 0.01388 C 0.66579 0.01758 0.65607 0.02013 0.65208 0.02175 C 0.64756 0.02799 0.64183 0.02799 0.63576 0.03169 C 0.62308 0.03932 0.61024 0.04603 0.59687 0.05158 C 0.58333 0.05088 0.56996 0.05204 0.55659 0.04973 C 0.55416 0.04927 0.5526 0.04533 0.55069 0.04372 C 0.54409 0.03863 0.53628 0.03817 0.52968 0.03377 C 0.5236 0.02961 0.51996 0.02267 0.51336 0.01989 C 0.50399 0.0118 0.49756 0.00162 0.49097 -0.00994 C 0.48923 -0.01641 0.4835 -0.02775 0.4835 -0.02775 C 0.48142 -0.03862 0.47812 -0.04879 0.47604 -0.05966 C 0.47378 -0.07122 0.47187 -0.09504 0.46996 -0.10152 C 0.46961 -0.1036 0.46718 -0.10268 0.46562 -0.10337 C 0.46319 -0.11609 0.46267 -0.10938 0.46996 -0.12326 C 0.47534 -0.1332 0.48385 -0.14107 0.49253 -0.14523 C 0.50312 -0.15032 0.49392 -0.14292 0.5059 -0.15101 C 0.51649 -0.15818 0.5026 -0.15356 0.51926 -0.15702 C 0.53923 -0.15633 0.55989 -0.16072 0.57899 -0.15309 C 0.5842 -0.15101 0.58819 -0.14708 0.59392 -0.14523 C 0.59895 -0.14084 0.60295 -0.13922 0.60867 -0.13714 C 0.61406 -0.13251 0.61979 -0.12997 0.62378 -0.12326 C 0.62604 -0.11956 0.62847 -0.11586 0.62968 -0.11146 C 0.63281 -0.09851 0.63072 -0.10268 0.63402 -0.09736 " pathEditMode="relative" ptsTypes="fffffffffffffffffffffffffffffffffffffffffffffffffffffffffffffffffffffffffffffffffffffffffffffffffffffffffffA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231 C 0.00034 0.01063 0.00295 0.01248 0.0085 0.01803 C 0.01093 0.03029 0.01632 0.037 0.02048 0.04787 C 0.02534 0.06036 0.03125 0.06915 0.03993 0.07747 C 0.04566 0.0895 0.03923 0.07863 0.04878 0.08765 C 0.06597 0.10384 0.08159 0.12234 0.09965 0.13737 C 0.1092 0.15333 0.10121 0.14246 0.11458 0.15333 C 0.13107 0.16628 0.14323 0.17877 0.16232 0.1827 C 0.18107 0.19588 0.20468 0.19357 0.225 0.19495 C 0.23142 0.19634 0.23802 0.1975 0.24444 0.19912 C 0.25486 0.2012 0.27569 0.20698 0.27569 0.20721 C 0.36319 0.20582 0.45225 0.22456 0.53836 0.20282 C 0.55434 0.19912 0.57014 0.1931 0.58611 0.18894 C 0.61736 0.18108 0.65382 0.17137 0.68177 0.14939 C 0.69635 0.13783 0.70885 0.12303 0.72205 0.10962 C 0.73767 0.09389 0.74496 0.06359 0.75486 0.04186 C 0.75677 0.03145 0.76128 0.02266 0.76371 0.01225 C 0.76701 -0.00139 0.76996 -0.01573 0.77274 -0.02961 C 0.77326 -0.03955 0.77326 -0.0495 0.7743 -0.05944 C 0.77482 -0.06476 0.77725 -0.0754 0.77725 -0.07517 C 0.77934 -0.13738 0.78889 -0.20444 0.77274 -0.26411 C 0.76996 -0.28608 0.76215 -0.3062 0.75486 -0.32586 C 0.75191 -0.34413 0.74218 -0.35893 0.73385 -0.3735 C 0.72534 -0.38853 0.71406 -0.39709 0.7026 -0.40727 C 0.68055 -0.42669 0.65764 -0.43895 0.6309 -0.44311 C 0.61007 -0.45051 0.58923 -0.45537 0.56823 -0.46115 C 0.40833 -0.4593 0.4375 -0.47734 0.36684 -0.45514 C 0.35243 -0.44542 0.34375 -0.44219 0.32795 -0.43525 C 0.32274 -0.43294 0.31823 -0.42808 0.31302 -0.4253 C 0.30885 -0.41975 0.30364 -0.41536 0.29965 -0.40935 C 0.29062 -0.39547 0.29809 -0.40426 0.29357 -0.39339 C 0.28836 -0.3809 0.28333 -0.37373 0.27569 -0.36356 C 0.27291 -0.35986 0.27205 -0.35407 0.26979 -0.34968 C 0.26649 -0.33326 0.27048 -0.34945 0.26527 -0.3358 C 0.26111 -0.3247 0.25989 -0.31245 0.25486 -0.30204 C 0.25347 -0.29325 0.2526 -0.28446 0.25034 -0.27614 C 0.24948 -0.26874 0.24739 -0.26157 0.24739 -0.25417 C 0.24739 -0.24168 0.24791 -0.22896 0.24878 -0.21647 C 0.24913 -0.21092 0.25121 -0.20583 0.25191 -0.20051 C 0.25659 -0.16397 0.26788 -0.10777 0.29809 -0.09529 C 0.30764 -0.08673 0.31649 -0.07493 0.32639 -0.0673 C 0.33177 -0.06314 0.3375 -0.06175 0.34288 -0.05736 C 0.35694 -0.04556 0.36996 -0.03539 0.38611 -0.02961 C 0.39687 -0.01619 0.42864 -0.00833 0.44288 -0.00579 C 0.46441 0.0067 0.44114 -0.00509 0.46684 0.00231 C 0.47135 0.0037 0.47569 0.0067 0.4802 0.00786 C 0.49531 0.01248 0.51111 0.01364 0.52639 0.01803 C 0.53246 0.01989 0.53819 0.02312 0.54444 0.02405 C 0.6026 0.03237 0.56093 0.02451 0.58923 0.03006 C 0.61909 0.02937 0.64878 0.02914 0.67864 0.02798 C 0.6868 0.02775 0.69444 0.02174 0.7026 0.02012 C 0.70746 0.01919 0.71666 0.01803 0.72205 0.01618 C 0.73073 0.01318 0.73541 0.00786 0.74288 0.00231 C 0.74531 0.00046 0.74791 -0.00047 0.75034 -0.00185 C 0.75243 -0.00301 0.75434 -0.0044 0.75625 -0.00579 C 0.76753 -0.01434 0.77569 -0.02567 0.78472 -0.03747 C 0.7901 -0.04441 0.79878 -0.05296 0.8026 -0.06152 C 0.81232 -0.08303 0.81684 -0.10662 0.825 -0.12905 C 0.83385 -0.17669 0.83611 -0.22826 0.825 -0.27614 C 0.82448 -0.28354 0.82482 -0.29094 0.82343 -0.29811 C 0.82239 -0.30389 0.81944 -0.30851 0.81753 -0.31383 C 0.81614 -0.31753 0.81632 -0.32239 0.81458 -0.32586 C 0.81336 -0.32817 0.81163 -0.32979 0.81007 -0.33187 C 0.8092 -0.33534 0.80659 -0.34575 0.80555 -0.34783 C 0.80364 -0.35176 0.80034 -0.35407 0.79809 -0.35777 C 0.79184 -0.36772 0.78385 -0.37928 0.7743 -0.38345 C 0.76632 -0.39038 0.77152 -0.38668 0.75781 -0.39154 C 0.75573 -0.39223 0.75399 -0.39431 0.75191 -0.39547 C 0.74566 -0.39894 0.73906 -0.40125 0.73246 -0.40333 C 0.68472 -0.40241 0.63993 -0.40981 0.59514 -0.39154 C 0.59357 -0.39015 0.59218 -0.38853 0.59062 -0.38738 C 0.58923 -0.38645 0.5875 -0.38668 0.58611 -0.38553 C 0.57968 -0.37974 0.57691 -0.36888 0.57118 -0.36171 C 0.56649 -0.32817 0.5625 -0.28423 0.57725 -0.25417 C 0.57899 -0.24422 0.58264 -0.24191 0.58611 -0.23243 C 0.59357 -0.21208 0.60816 -0.19635 0.62343 -0.18664 C 0.62812 -0.18363 0.63368 -0.18178 0.63836 -0.17877 C 0.6493 -0.1716 0.64913 -0.17091 0.66232 -0.16883 C 0.67378 -0.16952 0.68524 -0.16883 0.6967 -0.17068 C 0.69809 -0.17091 0.69843 -0.17392 0.69965 -0.17484 C 0.70139 -0.176 0.70555 -0.17669 0.70555 -0.17646 " pathEditMode="relative" rAng="0" ptsTypes="ffffffffffffffffffffffffffffffffffffffffffffffffffffffffffffffffffffffffffffffffA">
                                      <p:cBhvr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-12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pic>
        <p:nvPicPr>
          <p:cNvPr id="5" name="Рисунок 4" descr="https://neposed.net/images/olga/igraya_razvivaemsya/igri_na_razvitie_vnimania/naidi-otlichiya3/naidi-otlichiya8.png"/>
          <p:cNvPicPr/>
          <p:nvPr/>
        </p:nvPicPr>
        <p:blipFill>
          <a:blip r:embed="rId2" cstate="print"/>
          <a:srcRect l="6371" t="6126" r="6804" b="47167"/>
          <a:stretch>
            <a:fillRect/>
          </a:stretch>
        </p:blipFill>
        <p:spPr bwMode="auto">
          <a:xfrm>
            <a:off x="251520" y="1268760"/>
            <a:ext cx="3776836" cy="280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neposed.net/images/olga/igraya_razvivaemsya/igri_na_razvitie_vnimania/naidi-otlichiya3/naidi-otlichiya8.png"/>
          <p:cNvPicPr/>
          <p:nvPr/>
        </p:nvPicPr>
        <p:blipFill>
          <a:blip r:embed="rId2" cstate="print"/>
          <a:srcRect l="6364" t="51608" r="6703" b="1838"/>
          <a:stretch>
            <a:fillRect/>
          </a:stretch>
        </p:blipFill>
        <p:spPr bwMode="auto">
          <a:xfrm>
            <a:off x="4283968" y="1268760"/>
            <a:ext cx="3816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51720" y="188640"/>
            <a:ext cx="46624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Найди 5 отличий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 rot="1634202">
            <a:off x="7000534" y="632688"/>
            <a:ext cx="1532661" cy="914400"/>
          </a:xfrm>
          <a:prstGeom prst="downArrowCallout">
            <a:avLst>
              <a:gd name="adj1" fmla="val 50000"/>
              <a:gd name="adj2" fmla="val 50000"/>
              <a:gd name="adj3" fmla="val 25000"/>
              <a:gd name="adj4" fmla="val 590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Жми по этой картинке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3059832" y="5661248"/>
            <a:ext cx="1656184" cy="432048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nextslide"/>
              </a:rPr>
              <a:t>далее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4932040" y="5661248"/>
            <a:ext cx="1656184" cy="432048"/>
          </a:xfrm>
          <a:prstGeom prst="actionButtonBlank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Главное меню</a:t>
            </a:r>
            <a:endParaRPr lang="ru-RU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779912" y="4149080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1043608" y="4149080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1907704" y="4149080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2915816" y="4149080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4716016" y="4149080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" name="Picture 2" descr="https://klas-master.ru/wp-content/uploads/b/6/4/b646d1391f32e78b1c3a99404ab46b9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628800"/>
            <a:ext cx="2592289" cy="2592290"/>
          </a:xfrm>
          <a:prstGeom prst="rect">
            <a:avLst/>
          </a:prstGeom>
          <a:noFill/>
        </p:spPr>
      </p:pic>
      <p:pic>
        <p:nvPicPr>
          <p:cNvPr id="17" name="Рисунок 16" descr="https://i.pinimg.com/originals/0e/c0/18/0ec018d3900d31422034ab9ecd2a1d33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501008"/>
            <a:ext cx="158417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6012160" y="3140968"/>
            <a:ext cx="288032" cy="28803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364088" y="1916832"/>
            <a:ext cx="279648" cy="2796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732240" y="3501008"/>
            <a:ext cx="504056" cy="410344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652120" y="3501008"/>
            <a:ext cx="576064" cy="216024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372200" y="2348880"/>
            <a:ext cx="504056" cy="64807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03920" y="413048"/>
            <a:ext cx="1656184" cy="43204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легко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5" name="Управляющая кнопка: настраиваемая 24">
            <a:hlinkClick r:id="rId3" action="ppaction://hlinksldjump" highlightClick="1"/>
          </p:cNvPr>
          <p:cNvSpPr/>
          <p:nvPr/>
        </p:nvSpPr>
        <p:spPr>
          <a:xfrm>
            <a:off x="395536" y="5661248"/>
            <a:ext cx="2304256" cy="432048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hlinkClick r:id="rId3" action="ppaction://hlinksldjump"/>
              </a:rPr>
              <a:t>подсказка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96947E-6 C 0.00138 -0.00995 0.00208 -0.02012 0.00433 -0.02984 C 0.00208 -0.06591 -0.00122 -0.10153 0.0059 -0.13714 C 0.00659 -0.14454 0.00833 -0.15171 0.00885 -0.15911 C 0.00972 -0.1723 0.00937 -0.18571 0.01041 -0.19889 C 0.01076 -0.20352 0.01388 -0.21624 0.01475 -0.22271 C 0.01631 -0.23404 0.01996 -0.26041 0.02378 -0.27035 C 0.02499 -0.27382 0.02916 -0.2766 0.03124 -0.27845 C 0.03992 -0.29602 0.04461 -0.28978 0.05659 -0.29626 C 0.06996 -0.30342 0.07621 -0.30597 0.09097 -0.30828 C 0.10954 -0.31406 0.12777 -0.30759 0.14617 -0.30435 C 0.15156 -0.30181 0.15711 -0.30065 0.16267 -0.29834 C 0.17482 -0.28608 0.17447 -0.284 0.18802 -0.27845 C 0.19444 -0.2729 0.20017 -0.27035 0.2059 -0.26249 C 0.21649 -0.2167 0.19531 -0.19265 0.16701 -0.18108 C 0.13663 -0.18247 0.13749 -0.17947 0.11927 -0.18687 C 0.11874 -0.18918 0.11892 -0.19149 0.11788 -0.19288 C 0.11683 -0.19473 0.11336 -0.1945 0.11336 -0.19704 C 0.11197 -0.24052 0.10867 -0.29394 0.12968 -0.3321 C 0.13263 -0.34366 0.14131 -0.3513 0.14774 -0.35985 C 0.16006 -0.3765 0.14722 -0.36124 0.15954 -0.37188 C 0.16336 -0.37512 0.16371 -0.37905 0.16701 -0.38367 C 0.17187 -0.39015 0.17933 -0.39316 0.18506 -0.39778 C 0.19774 -0.40796 0.1894 -0.40356 0.19843 -0.40773 C 0.2085 -0.42068 0.21614 -0.42137 0.22829 -0.42761 C 0.2467 -0.4371 0.23749 -0.4334 0.24913 -0.43756 C 0.26597 -0.43617 0.27552 -0.43386 0.29097 -0.43155 C 0.29635 -0.429 0.30225 -0.429 0.30729 -0.42553 C 0.31683 -0.41906 0.32569 -0.4142 0.33576 -0.40958 C 0.34427 -0.40102 0.346 -0.39894 0.34913 -0.38576 C 0.34861 -0.38044 0.34878 -0.37489 0.34774 -0.3698 C 0.34652 -0.36332 0.33385 -0.3476 0.32968 -0.34205 C 0.32864 -0.33927 0.32829 -0.33603 0.32673 -0.33395 C 0.32517 -0.33187 0.31388 -0.32678 0.3118 -0.32609 C 0.30538 -0.32678 0.29895 -0.32655 0.29253 -0.32817 C 0.28611 -0.32979 0.28367 -0.33742 0.2776 -0.33996 C 0.27117 -0.34552 0.26492 -0.35083 0.25954 -0.358 C 0.25729 -0.36725 0.25555 -0.37627 0.25364 -0.38576 C 0.25416 -0.39709 0.25399 -0.40842 0.2552 -0.41952 C 0.25572 -0.42484 0.25954 -0.42854 0.26111 -0.4334 C 0.26527 -0.44612 0.26736 -0.45976 0.27308 -0.47132 C 0.27465 -0.48011 0.2769 -0.48173 0.28055 -0.48913 C 0.28281 -0.49885 0.2802 -0.49283 0.28802 -0.49908 C 0.2967 -0.50601 0.30642 -0.5155 0.31631 -0.51897 C 0.32013 -0.52035 0.3243 -0.52035 0.32829 -0.52105 C 0.33593 -0.52428 0.34253 -0.52544 0.35069 -0.52683 C 0.38107 -0.5407 0.41492 -0.53261 0.44617 -0.52498 C 0.4519 -0.51989 0.45763 -0.51527 0.46267 -0.50902 C 0.46701 -0.49769 0.4717 -0.48751 0.47447 -0.47526 C 0.47239 -0.44658 0.4651 -0.41975 0.44322 -0.40958 C 0.43819 -0.41027 0.43315 -0.40958 0.42829 -0.41166 C 0.42482 -0.41305 0.41927 -0.41952 0.41927 -0.41952 C 0.41302 -0.44635 0.41336 -0.48312 0.4342 -0.497 C 0.44131 -0.50717 0.45138 -0.50902 0.46111 -0.51295 C 0.48611 -0.51156 0.49913 -0.51018 0.52083 -0.50116 C 0.5243 -0.4963 0.53281 -0.48913 0.53281 -0.48913 C 0.5368 -0.48081 0.53749 -0.47156 0.54166 -0.46323 C 0.54097 -0.44774 0.54288 -0.43617 0.53871 -0.42345 C 0.53246 -0.40403 0.5092 -0.3772 0.49392 -0.3698 C 0.48506 -0.36564 0.47274 -0.36471 0.46406 -0.36379 C 0.46006 -0.36448 0.45208 -0.36587 0.45208 -0.36587 " pathEditMode="relative" ptsTypes="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2.67345E-6 C -0.00452 -0.00578 -0.00903 -0.01179 -0.01337 -0.0178 C -0.02049 -0.02729 -0.01164 -0.02081 -0.02084 -0.02983 C -0.03577 -0.04463 -0.05035 -0.06036 -0.06563 -0.07539 C -0.07501 -0.08464 -0.09219 -0.09805 -0.10296 -0.10522 C -0.10817 -0.10869 -0.11372 -0.111 -0.11789 -0.11725 C -0.12449 -0.12719 -0.13126 -0.14038 -0.13733 -0.15101 C -0.13907 -0.15865 -0.14115 -0.16026 -0.14619 -0.16489 C -0.14914 -0.17992 -0.15678 -0.19149 -0.16268 -0.20467 C -0.17223 -0.22548 -0.18265 -0.24699 -0.18803 -0.27035 C -0.18751 -0.27705 -0.18855 -0.28399 -0.18664 -0.29024 C -0.18612 -0.29162 -0.17327 -0.29995 -0.17015 -0.30203 C -0.16077 -0.30134 -0.15122 -0.30134 -0.14185 -0.30018 C -0.13195 -0.29902 -0.12206 -0.29232 -0.11199 -0.29024 C -0.10834 -0.28561 -0.10296 -0.27428 -0.10296 -0.27428 C -0.10574 -0.25994 -0.10834 -0.26433 -0.11945 -0.26642 C -0.12136 -0.26827 -0.12344 -0.27012 -0.12535 -0.2722 C -0.12796 -0.2752 -0.13282 -0.28214 -0.13282 -0.28214 C -0.13855 -0.30411 -0.13456 -0.32285 -0.12831 -0.34389 C -0.12726 -0.34713 -0.12692 -0.35083 -0.12535 -0.35383 C -0.12344 -0.35777 -0.12067 -0.36124 -0.11945 -0.36563 C -0.11719 -0.37396 -0.11442 -0.37881 -0.10886 -0.38367 C -0.09289 -0.41628 -0.05487 -0.39107 -0.02987 -0.38968 C -0.02831 -0.3876 -0.0264 -0.38621 -0.02535 -0.38367 C -0.02431 -0.38136 -0.02553 -0.37719 -0.02379 -0.37557 C -0.02258 -0.37442 -0.02084 -0.37673 -0.01945 -0.37766 C -0.01737 -0.37881 -0.01546 -0.3802 -0.01337 -0.38159 C -0.00626 -0.3913 0.00103 -0.40101 0.00902 -0.40957 C 0.01041 -0.41281 0.01163 -0.41651 0.01336 -0.41951 C 0.01458 -0.42183 0.01666 -0.42298 0.01788 -0.4253 C 0.01874 -0.42715 0.01857 -0.42969 0.01944 -0.43131 C 0.02395 -0.43964 0.0335 -0.45467 0.04027 -0.45906 C 0.04392 -0.46438 0.04704 -0.46692 0.05225 -0.46901 C 0.05815 -0.47687 0.06093 -0.48173 0.06874 -0.48496 C 0.06978 -0.47618 0.07117 -0.46947 0.07308 -0.46114 C 0.07465 -0.44264 0.07794 -0.42553 0.08055 -0.40749 C 0.08003 -0.39084 0.08003 -0.37442 0.07916 -0.35777 C 0.07847 -0.34458 0.07083 -0.35823 0.07916 -0.33395 C 0.08003 -0.33117 0.08315 -0.3314 0.08506 -0.33001 C 0.11336 -0.33071 0.14183 -0.33001 0.17013 -0.33186 C 0.17169 -0.33186 0.17673 -0.33788 0.1776 -0.33996 C 0.18645 -0.36031 0.18663 -0.37534 0.19114 -0.39754 C 0.18975 -0.4246 0.19218 -0.42784 0.18211 -0.44519 C 0.18072 -0.45235 0.18124 -0.45351 0.1776 -0.45906 C 0.17534 -0.46253 0.17013 -0.46901 0.17013 -0.46901 C 0.16562 -0.48126 0.1644 -0.47964 0.15676 -0.48704 C 0.14947 -0.49398 0.1552 -0.49213 0.14774 -0.49699 C 0.14183 -0.50092 0.13472 -0.50277 0.12829 -0.50485 C 0.10833 -0.50069 0.11666 -0.50647 0.12083 -0.45513 C 0.121 -0.45212 0.12308 -0.45004 0.12395 -0.44727 C 0.13176 -0.42298 0.15294 -0.4135 0.17169 -0.40957 C 0.21614 -0.41119 0.21197 -0.41258 0.24322 -0.41743 C 0.25607 -0.42298 0.26892 -0.42414 0.28211 -0.42738 C 0.30954 -0.43432 0.33645 -0.44172 0.36423 -0.44727 C 0.37534 -0.4549 0.38715 -0.45675 0.3986 -0.46322 C 0.39999 -0.46507 0.40121 -0.46739 0.40294 -0.46901 C 0.40433 -0.47016 0.40624 -0.4697 0.40746 -0.47109 C 0.40885 -0.47271 0.40919 -0.47525 0.41041 -0.4771 C 0.41371 -0.48242 0.41718 -0.48797 0.42083 -0.49306 C 0.42447 -0.51133 0.42621 -0.53816 0.41041 -0.54463 C 0.38958 -0.54347 0.38211 -0.54347 0.36562 -0.53677 C 0.3651 -0.5363 0.35815 -0.53052 0.35815 -0.52867 C 0.35711 -0.5 0.35902 -0.49236 0.36562 -0.47109 C 0.36631 -0.46901 0.36961 -0.45397 0.37169 -0.4512 C 0.37708 -0.44403 0.38333 -0.43894 0.38958 -0.43339 C 0.39235 -0.42298 0.39583 -0.42645 0.40294 -0.42345 C 0.41614 -0.41188 0.4276 -0.40957 0.44322 -0.40749 C 0.4585 -0.40217 0.47447 -0.40425 0.48958 -0.40957 C 0.49513 -0.41651 0.49913 -0.42391 0.50156 -0.43339 C 0.49999 -0.45282 0.5019 -0.46207 0.48801 -0.47109 C 0.48055 -0.48149 0.47829 -0.48126 0.46718 -0.47895 C 0.4611 -0.47363 0.4611 -0.46831 0.45815 -0.45906 C 0.45642 -0.44704 0.4552 -0.43848 0.45225 -0.42738 C 0.45173 -0.40217 0.45156 -0.37696 0.45069 -0.35175 C 0.45051 -0.3462 0.44756 -0.34112 0.44635 -0.3358 C 0.44513 -0.33071 0.44322 -0.32007 0.44322 -0.32007 C 0.44149 -0.30018 0.43871 -0.2796 0.43437 -0.2604 C 0.43298 -0.24861 0.43176 -0.23635 0.42985 -0.22456 C 0.42742 -0.20906 0.42239 -0.19287 0.42239 -0.17692 " pathEditMode="relative" ptsTypes="ffffffffffffffffffffffffffffffffffffffffffffffffffffffffffffffffffffffffffffffA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51434E-6 C -0.00538 -0.00717 -0.01059 -0.01295 -0.01788 -0.01596 C -0.02569 -0.0229 -0.03351 -0.0303 -0.04184 -0.03585 C -0.05295 -0.05065 -0.06024 -0.06684 -0.06719 -0.08557 C -0.06962 -0.09205 -0.07066 -0.09899 -0.07326 -0.10546 C -0.07378 -0.11009 -0.07465 -0.11471 -0.07465 -0.11934 C -0.07465 -0.14293 -0.07135 -0.14316 -0.05677 -0.14732 C -0.04687 -0.14663 -0.0368 -0.1464 -0.02691 -0.14524 C -0.01667 -0.14408 -0.00729 -0.13553 0.00295 -0.13321 C 0.01545 -0.13391 0.02778 -0.13414 0.04028 -0.13529 C 0.05017 -0.13622 0.05729 -0.14755 0.06563 -0.1531 C 0.06875 -0.15958 0.06979 -0.16559 0.07153 -0.17299 C 0.07101 -0.179 0.07118 -0.18525 0.07014 -0.19103 C 0.06979 -0.19334 0.06806 -0.19473 0.06719 -0.19681 C 0.06545 -0.20121 0.06615 -0.20676 0.06406 -0.21092 C 0.06076 -0.21763 0.05122 -0.21924 0.04618 -0.22086 C 0.03021 -0.22572 0.01441 -0.23035 -0.00156 -0.23474 C -0.00712 -0.23844 -0.0118 -0.24075 -0.01788 -0.2426 C -0.02465 -0.24862 -0.0342 -0.25093 -0.03889 -0.26064 C -0.04132 -0.2655 -0.04236 -0.27151 -0.04479 -0.27637 C -0.04583 -0.27845 -0.0467 -0.2803 -0.04774 -0.28238 C -0.0467 -0.30458 -0.05104 -0.31707 -0.03594 -0.32424 C -0.02656 -0.33603 -0.00226 -0.32863 0.0059 -0.32817 C 0.02535 -0.32123 -0.00035 -0.33118 0.01632 -0.32216 C 0.02014 -0.32008 0.02431 -0.31961 0.0283 -0.31823 C 0.03368 -0.3136 0.03924 -0.31245 0.04479 -0.30828 C 0.04636 -0.30713 0.04774 -0.30574 0.04913 -0.30435 C 0.05017 -0.30319 0.05104 -0.30134 0.05226 -0.30042 C 0.0599 -0.29464 0.05781 -0.29788 0.06406 -0.29441 C 0.07396 -0.28886 0.08316 -0.28284 0.09392 -0.28053 C 0.10382 -0.28122 0.11389 -0.28122 0.12379 -0.28238 C 0.12899 -0.28307 0.13733 -0.29233 0.13733 -0.29233 C 0.14167 -0.30111 0.14271 -0.31106 0.14618 -0.32031 C 0.14844 -0.32655 0.15347 -0.33233 0.1566 -0.33812 C 0.15868 -0.34644 0.16215 -0.35338 0.16406 -0.36194 C 0.16285 -0.39778 0.1658 -0.41582 0.14323 -0.43548 C 0.13993 -0.43849 0.13524 -0.43687 0.13125 -0.43756 C 0.11823 -0.4445 0.11927 -0.44542 0.09844 -0.43941 C 0.09497 -0.43849 0.08958 -0.43155 0.08958 -0.43155 C 0.0809 -0.41536 0.08316 -0.42322 0.08056 -0.40958 C 0.08142 -0.3957 0.07934 -0.38067 0.08351 -0.36795 C 0.08681 -0.35754 0.0934 -0.35037 0.1 -0.34413 C 0.10538 -0.33904 0.11042 -0.32956 0.11632 -0.32609 C 0.12049 -0.32355 0.12552 -0.32401 0.12986 -0.32216 C 0.14201 -0.31684 0.15295 -0.31221 0.16563 -0.31036 C 0.17934 -0.30412 0.19045 -0.31106 0.20295 -0.31615 C 0.21545 -0.32887 0.23125 -0.33557 0.24028 -0.35407 C 0.24531 -0.37396 0.24497 -0.39801 0.25365 -0.41559 C 0.25868 -0.44196 0.27552 -0.45074 0.29392 -0.45352 C 0.30486 -0.45282 0.3158 -0.45259 0.32674 -0.45144 C 0.3342 -0.45074 0.33229 -0.44866 0.33872 -0.44357 C 0.34601 -0.43802 0.35382 -0.43317 0.36111 -0.42762 C 0.36563 -0.42415 0.36875 -0.41929 0.37309 -0.41559 C 0.37639 -0.40865 0.37761 -0.4038 0.37899 -0.3957 C 0.37813 -0.37905 0.38177 -0.36332 0.36858 -0.358 C 0.36094 -0.3513 0.35712 -0.34968 0.34774 -0.34806 C 0.33629 -0.34875 0.32465 -0.3469 0.31337 -0.34991 C 0.31007 -0.35084 0.30816 -0.37049 0.30747 -0.37396 C 0.3066 -0.37789 0.30434 -0.38576 0.30434 -0.38576 C 0.30504 -0.39408 0.30538 -0.40726 0.30886 -0.41559 C 0.31684 -0.43479 0.33177 -0.45352 0.34618 -0.46323 C 0.35139 -0.47063 0.3599 -0.46994 0.36719 -0.47133 C 0.42674 -0.46763 0.4007 -0.4785 0.44479 -0.38576 C 0.44809 -0.36726 0.44879 -0.33742 0.43281 -0.33002 C 0.42708 -0.32262 0.42431 -0.3136 0.41632 -0.31036 C 0.41267 -0.30296 0.40955 -0.30343 0.40434 -0.29834 C 0.3974 -0.29186 0.39167 -0.28608 0.38351 -0.28238 C 0.37691 -0.27359 0.36701 -0.27082 0.36267 -0.25856 " pathEditMode="relative" ptsTypes="fffffffffffffffffffffffffffffffffffffffffffffffffffffffffffffffffffA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2858E-6 C 0.00191 -0.01387 0.00243 -0.02428 0.01354 -0.02775 C 0.0283 -0.04116 0.00573 -0.02151 0.02396 -0.03376 C 0.02708 -0.03584 0.02934 -0.04047 0.03281 -0.04163 C 0.04045 -0.04417 0.03698 -0.04278 0.0434 -0.04579 C 0.05226 -0.04509 0.06128 -0.04486 0.07014 -0.04371 C 0.07552 -0.04301 0.08368 -0.03908 0.08819 -0.03584 C 0.08976 -0.03469 0.0908 -0.03237 0.09253 -0.03168 C 0.09601 -0.03052 0.1158 -0.02706 0.1224 -0.0259 C 0.14358 -0.01619 0.15069 -0.02243 0.18212 -0.02382 C 0.18559 -0.02613 0.18924 -0.02729 0.19253 -0.02983 C 0.19566 -0.03214 0.20156 -0.03769 0.20156 -0.03769 C 0.20521 -0.04533 0.20729 -0.05273 0.20903 -0.06151 C 0.20851 -0.07077 0.20903 -0.08048 0.20747 -0.0895 C 0.20642 -0.09505 0.19705 -0.10106 0.1941 -0.10337 C 0.18368 -0.11124 0.17483 -0.11702 0.16267 -0.11933 C 0.13733 -0.11864 0.11198 -0.1191 0.08663 -0.11725 C 0.07882 -0.11679 0.06927 -0.10592 0.06128 -0.10337 C 0.05417 -0.09875 0.04705 -0.0932 0.04028 -0.08742 C 0.03281 -0.07215 0.01024 -0.05781 -0.00295 -0.05365 C -0.01493 -0.05435 -0.02674 -0.05435 -0.03872 -0.0555 C -0.04688 -0.0562 -0.05451 -0.0629 -0.06267 -0.06545 C -0.07691 -0.08002 -0.05885 -0.0629 -0.0776 -0.07539 C -0.08542 -0.08048 -0.09149 -0.0895 -0.1 -0.09343 C -0.1099 -0.10661 -0.12274 -0.11401 -0.13281 -0.12719 C -0.14219 -0.13945 -0.14583 -0.15726 -0.15365 -0.1709 C -0.15608 -0.18362 -0.16007 -0.19565 -0.16267 -0.2086 C -0.16267 -0.2086 -0.16094 -0.22756 -0.15972 -0.23057 C -0.15573 -0.24075 -0.14358 -0.24884 -0.13576 -0.25254 C -0.12431 -0.25185 -0.11285 -0.25162 -0.10139 -0.25046 C -0.08837 -0.24907 -0.07604 -0.24005 -0.06406 -0.2345 C -0.06007 -0.22618 -0.05313 -0.22178 -0.04618 -0.21855 C -0.03802 -0.21045 -0.02917 -0.20213 -0.01927 -0.19866 C -0.01337 -0.18709 -0.00382 -0.17553 0.00608 -0.1709 C 0.01181 -0.16327 0.01753 -0.15472 0.02535 -0.15102 C 0.03524 -0.14107 0.04757 -0.13066 0.05972 -0.12719 C 0.07882 -0.11494 0.10156 -0.10846 0.1224 -0.10522 C 0.13125 -0.10152 0.13576 -0.10083 0.14635 -0.09944 C 0.1901 -0.08395 0.19566 -0.09112 0.22101 -0.11332 C 0.22274 -0.11771 0.22344 -0.1228 0.22535 -0.12719 C 0.22604 -0.12881 0.2276 -0.12974 0.22847 -0.13113 C 0.23003 -0.13367 0.23177 -0.13621 0.23281 -0.13922 C 0.23594 -0.14755 0.23628 -0.15657 0.23889 -0.16489 C 0.24219 -0.17553 0.24531 -0.18224 0.24774 -0.19287 C 0.24826 -0.19889 0.24861 -0.2049 0.24931 -0.21068 C 0.24965 -0.21276 0.25087 -0.21461 0.25087 -0.21669 C 0.25087 -0.24352 0.24792 -0.25855 0.23594 -0.27821 C 0.23108 -0.28608 0.22326 -0.29186 0.21649 -0.29625 C 0.21215 -0.29903 0.20295 -0.30226 0.20295 -0.30226 C 0.18594 -0.30088 0.17552 -0.3018 0.16128 -0.29232 C 0.15503 -0.28353 0.13576 -0.27359 0.12691 -0.27035 C 0.11753 -0.26225 0.12795 -0.27012 0.11493 -0.26434 C 0.10434 -0.25948 0.09444 -0.25139 0.08368 -0.24838 C 0.0691 -0.2389 0.0474 -0.23473 0.03142 -0.23265 C -0.0309 -0.23427 -0.02205 -0.23288 -0.05816 -0.23843 C -0.07431 -0.25393 -0.06701 -0.24167 -0.07014 -0.27243 C -0.07031 -0.27451 -0.07101 -0.27636 -0.07153 -0.27821 C -0.07031 -0.31475 -0.07413 -0.31915 -0.06111 -0.34181 C -0.05781 -0.35592 -0.06215 -0.34065 -0.0566 -0.35176 C -0.0533 -0.35823 -0.05069 -0.36632 -0.04618 -0.37164 C -0.03767 -0.38159 -0.02691 -0.38714 -0.01632 -0.39153 C -0.00642 -0.40078 0.00538 -0.39454 0.01649 -0.39963 C 0.03351 -0.39824 0.04115 -0.39847 0.05521 -0.39361 C 0.06128 -0.39153 0.06615 -0.38691 0.0717 -0.38367 C 0.07691 -0.38066 0.08299 -0.38066 0.08819 -0.37766 C 0.09601 -0.37326 0.10365 -0.36841 0.11198 -0.36586 C 0.11684 -0.35916 0.12413 -0.35731 0.12986 -0.35176 C 0.13437 -0.34736 0.13715 -0.34204 0.14184 -0.33788 C 0.14427 -0.32817 0.15191 -0.32215 0.15677 -0.31406 C 0.16215 -0.30481 0.16545 -0.29463 0.1717 -0.28631 C 0.17413 -0.2796 0.17535 -0.27359 0.17917 -0.26827 C 0.1816 -0.25948 0.18403 -0.25023 0.18819 -0.2426 C 0.18976 -0.23589 0.19097 -0.22918 0.19253 -0.22271 C 0.19201 -0.20074 0.19323 -0.1635 0.18663 -0.13922 C 0.1849 -0.1191 0.18507 -0.12719 0.18507 -0.11517 " pathEditMode="relative" ptsTypes="ffffffffffffffffffffffffffffffffffffffffffffffffffffffffffffffffffffffffff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51434E-6 C 0.01546 0.00624 0.03334 0.00023 0.04932 -0.00208 C 0.06425 -0.00902 0.07692 -0.02197 0.09254 -0.02591 C 0.10036 -0.03284 0.10765 -0.03978 0.1165 -0.04394 C 0.11928 -0.0488 0.1264 -0.06198 0.12987 -0.0636 C 0.13334 -0.06522 0.13612 -0.06591 0.1389 -0.06961 C 0.14706 -0.08048 0.14949 -0.09459 0.15522 -0.10754 C 0.15574 -0.11009 0.15609 -0.11286 0.15678 -0.11541 C 0.15765 -0.11818 0.15904 -0.12049 0.15973 -0.12327 C 0.1606 -0.1272 0.1606 -0.13136 0.16129 -0.13529 C 0.16199 -0.13946 0.1632 -0.14339 0.16425 -0.14732 C 0.16616 -0.1716 0.16945 -0.19496 0.17327 -0.21878 C 0.17241 -0.2803 0.17813 -0.29718 0.16876 -0.33812 C 0.16772 -0.34783 0.16668 -0.35662 0.16425 -0.36587 C 0.1632 -0.3772 0.15834 -0.41282 0.15383 -0.42368 C 0.15209 -0.42785 0.14932 -0.43132 0.14775 -0.43548 C 0.14098 -0.45352 0.1455 -0.4482 0.13734 -0.45537 C 0.13682 -0.45745 0.13699 -0.45999 0.13595 -0.46138 C 0.13491 -0.46277 0.13282 -0.46208 0.13143 -0.46323 C 0.12119 -0.47156 0.13664 -0.46416 0.12397 -0.46924 C 0.11841 -0.4741 0.1139 -0.47711 0.10748 -0.47919 C 0.09602 -0.48913 0.1106 -0.47734 0.09706 -0.4852 C 0.08803 -0.49052 0.07883 -0.49653 0.06876 -0.49908 C 0.05418 -0.50301 0.03959 -0.50324 0.02536 -0.50902 C -0.05365 -0.50717 -0.03611 -0.5081 -0.08055 -0.50116 C -0.08871 -0.49838 -0.096 -0.49653 -0.10451 -0.49515 C -0.1158 -0.48983 -0.12639 -0.48335 -0.13733 -0.47734 C -0.1434 -0.4741 -0.15625 -0.46948 -0.16111 -0.46531 C -0.17188 -0.45606 -0.16667 -0.45861 -0.17604 -0.45537 C -0.18733 -0.4408 -0.17674 -0.4519 -0.18802 -0.44542 C -0.19358 -0.44219 -0.19688 -0.43617 -0.20295 -0.43363 C -0.20747 -0.42554 -0.21267 -0.4223 -0.21788 -0.41559 C -0.22135 -0.4112 -0.22587 -0.4001 -0.2283 -0.3957 C -0.23854 -0.37789 -0.22778 -0.39778 -0.23576 -0.37974 C -0.2375 -0.37558 -0.24167 -0.36795 -0.24167 -0.36795 C -0.24323 -0.35962 -0.24601 -0.35245 -0.24774 -0.34413 C -0.24896 -0.32748 -0.25104 -0.30828 -0.25521 -0.29233 C -0.25938 -0.2574 -0.26337 -0.20329 -0.24167 -0.17507 C -0.23958 -0.16305 -0.23316 -0.15195 -0.22535 -0.14524 C -0.2224 -0.13414 -0.22569 -0.14408 -0.21927 -0.13321 C -0.21094 -0.11934 -0.21094 -0.11864 -0.20139 -0.10754 C -0.19063 -0.09505 -0.19809 -0.09968 -0.18958 -0.09552 C -0.18229 -0.08627 -0.17066 -0.08164 -0.16111 -0.07771 C -0.15035 -0.06776 -0.13507 -0.06499 -0.1224 -0.06175 C -0.03645 -0.06291 0.00504 -0.04741 0.07015 -0.08164 C 0.07866 -0.09228 0.08734 -0.10222 0.0955 -0.11332 C 0.09845 -0.11749 0.10053 -0.12281 0.10296 -0.12743 C 0.104 -0.12928 0.10609 -0.13321 0.10609 -0.13321 C 0.10782 -0.14593 0.11303 -0.15218 0.11789 -0.16305 C 0.1198 -0.16721 0.12397 -0.17507 0.12397 -0.17507 C 0.12588 -0.18294 0.12848 -0.1871 0.13282 -0.19288 C 0.13647 -0.20722 0.13421 -0.20144 0.1389 -0.21092 C 0.13994 -0.21508 0.14254 -0.21855 0.14341 -0.22271 C 0.14584 -0.23358 0.14706 -0.24723 0.14932 -0.25856 C 0.15209 -0.29001 0.15313 -0.29001 0.15088 -0.3321 C 0.15053 -0.33881 0.14341 -0.34991 0.14341 -0.34991 C 0.14011 -0.36726 0.1448 -0.3506 0.13734 -0.36194 C 0.12345 -0.38321 0.14046 -0.3661 0.12241 -0.38183 C 0.11546 -0.38784 0.10869 -0.39246 0.10157 -0.39778 C 0.09498 -0.40264 0.0889 -0.40935 0.08213 -0.41374 C 0.07761 -0.41675 0.07188 -0.41767 0.0672 -0.41952 C 0.06043 -0.42577 0.06216 -0.42554 0.05088 -0.42554 C 0.00852 -0.42554 -0.03368 -0.42438 -0.07603 -0.42368 C -0.09739 -0.4186 -0.08784 -0.42068 -0.10451 -0.41767 C -0.11181 -0.4142 -0.11788 -0.40819 -0.12535 -0.40565 C -0.12813 -0.40333 -0.13142 -0.40218 -0.1342 -0.39963 C -0.1434 -0.39131 -0.14705 -0.37859 -0.15816 -0.37396 C -0.16267 -0.36471 -0.16719 -0.35592 -0.17309 -0.34806 C -0.17969 -0.33048 -0.17569 -0.33627 -0.18212 -0.32817 C -0.18472 -0.31661 -0.18889 -0.3062 -0.19097 -0.29441 C -0.18993 -0.25047 -0.18906 -0.19774 -0.17014 -0.15912 C -0.1651 -0.14894 -0.17535 -0.14825 -0.15816 -0.13923 C -0.14444 -0.13206 -0.1342 -0.12558 -0.11927 -0.12327 C -0.09148 -0.11147 -0.06318 -0.12188 -0.03576 -0.12743 C -0.02655 -0.13113 -0.01684 -0.13275 -0.00746 -0.13529 C 0.00626 -0.14408 0.02102 -0.15171 0.03595 -0.15518 C 0.04393 -0.16235 0.05018 -0.1679 0.05678 -0.17715 C 0.06043 -0.1908 0.06286 -0.20005 0.06425 -0.21485 C 0.06355 -0.24006 0.06772 -0.26989 0.05678 -0.29233 C 0.05539 -0.29996 0.04636 -0.32239 0.04029 -0.32817 C 0.02987 -0.33812 0.02032 -0.33881 0.00904 -0.34413 C -0.00034 -0.3439 -0.05641 -0.34783 -0.07898 -0.33812 C -0.08351 -0.33418 -0.08923 -0.33187 -0.09253 -0.32609 C -0.09669 -0.31892 -0.0993 -0.31175 -0.10294 -0.30435 C -0.10781 -0.29464 -0.11337 -0.2877 -0.11788 -0.27845 C -0.12257 -0.25278 -0.12847 -0.20537 -0.10294 -0.19681 C -0.09913 -0.19542 -0.09497 -0.19566 -0.09097 -0.19496 C -0.07864 -0.18918 -0.06197 -0.19658 -0.04913 -0.19889 C -0.04652 -0.20005 -0.04288 -0.2019 -0.04028 -0.20282 C -0.03576 -0.20421 -0.02674 -0.20676 -0.02674 -0.20676 C -0.01806 -0.21832 -0.02118 -0.21277 -0.01631 -0.22271 C -0.01093 -0.24607 -0.01301 -0.27429 -0.03281 -0.28238 C -0.06805 -0.28007 -0.05295 -0.28608 -0.06857 -0.27244 C -0.07013 -0.2648 -0.07256 -0.2581 -0.07464 -0.2507 C -0.0736 -0.23243 -0.0743 -0.21948 -0.06718 -0.20491 C -0.06509 -0.1945 -0.06075 -0.19196 -0.0566 -0.18294 C -0.05538 -0.18039 -0.05538 -0.17692 -0.05365 -0.17507 C -0.04947 -0.17022 -0.0434 -0.16929 -0.03872 -0.16513 C -0.02603 -0.1538 -0.02101 -0.15033 -0.0059 -0.14732 C 0.00053 -0.14154 0.00886 -0.13784 0.0165 -0.13529 C 0.02692 -0.12697 0.03647 -0.12628 0.04775 -0.12142 C 0.05574 -0.11448 0.05973 -0.11494 0.07015 -0.11332 C 0.09932 -0.1013 0.12379 -0.11055 0.15834 -0.11147 C 0.16477 -0.11425 0.17119 -0.11656 0.17761 -0.11934 C 0.18386 -0.12211 0.18959 -0.12119 0.1955 -0.12535 " pathEditMode="relative" ptsTypes="ffffffffffffffffffffffffffffffffffffffffffffffffffffffffffffffffffffffffffffffffffffffffffffffffffffffffA"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pic>
        <p:nvPicPr>
          <p:cNvPr id="3" name="Рисунок 2" descr="https://zooclub.ru/attach/45000/45492.jpg"/>
          <p:cNvPicPr/>
          <p:nvPr/>
        </p:nvPicPr>
        <p:blipFill>
          <a:blip r:embed="rId2" cstate="print"/>
          <a:srcRect b="51770"/>
          <a:stretch>
            <a:fillRect/>
          </a:stretch>
        </p:blipFill>
        <p:spPr bwMode="auto">
          <a:xfrm>
            <a:off x="0" y="1196752"/>
            <a:ext cx="428396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zooclub.ru/attach/45000/45492.jpg"/>
          <p:cNvPicPr/>
          <p:nvPr/>
        </p:nvPicPr>
        <p:blipFill>
          <a:blip r:embed="rId2" cstate="print"/>
          <a:srcRect t="51770"/>
          <a:stretch>
            <a:fillRect/>
          </a:stretch>
        </p:blipFill>
        <p:spPr bwMode="auto">
          <a:xfrm>
            <a:off x="4499992" y="1196752"/>
            <a:ext cx="428396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188640"/>
            <a:ext cx="46624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Найди 5 отличий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 rot="1634202">
            <a:off x="7072543" y="488672"/>
            <a:ext cx="1532661" cy="914400"/>
          </a:xfrm>
          <a:prstGeom prst="downArrowCallout">
            <a:avLst>
              <a:gd name="adj1" fmla="val 50000"/>
              <a:gd name="adj2" fmla="val 50000"/>
              <a:gd name="adj3" fmla="val 25000"/>
              <a:gd name="adj4" fmla="val 590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Жми по этой картинке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2699792" y="5949280"/>
            <a:ext cx="1656184" cy="432048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nextslide"/>
              </a:rPr>
              <a:t>далее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4572000" y="5949280"/>
            <a:ext cx="1656184" cy="432048"/>
          </a:xfrm>
          <a:prstGeom prst="actionButtonBlank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Главное меню</a:t>
            </a:r>
            <a:endParaRPr lang="ru-RU" dirty="0"/>
          </a:p>
        </p:txBody>
      </p:sp>
      <p:pic>
        <p:nvPicPr>
          <p:cNvPr id="11" name="Рисунок 10" descr="https://avatars.mds.yandex.net/i?id=d8183cb1b26547b120a9be7b1cc28674d07a2138-8497350-images-thumbs&amp;n=13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221088"/>
            <a:ext cx="3384376" cy="2399929"/>
          </a:xfrm>
          <a:prstGeom prst="rect">
            <a:avLst/>
          </a:prstGeom>
          <a:noFill/>
        </p:spPr>
      </p:pic>
      <p:sp>
        <p:nvSpPr>
          <p:cNvPr id="12" name="5-конечная звезда 11"/>
          <p:cNvSpPr/>
          <p:nvPr/>
        </p:nvSpPr>
        <p:spPr>
          <a:xfrm>
            <a:off x="1331640" y="4581128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2339752" y="4581128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3275856" y="4581128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4139952" y="4581128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5004048" y="4581128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300192" y="1340768"/>
            <a:ext cx="720080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100392" y="3140968"/>
            <a:ext cx="576064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948264" y="3429000"/>
            <a:ext cx="432048" cy="36004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940152" y="3573016"/>
            <a:ext cx="504056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716016" y="2420888"/>
            <a:ext cx="432048" cy="79208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s://klas-master.ru/wp-content/uploads/b/6/4/b646d1391f32e78b1c3a99404ab46b9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340768"/>
            <a:ext cx="3096344" cy="3096345"/>
          </a:xfrm>
          <a:prstGeom prst="rect">
            <a:avLst/>
          </a:prstGeom>
          <a:noFill/>
        </p:spPr>
      </p:pic>
      <p:sp>
        <p:nvSpPr>
          <p:cNvPr id="23" name="Овал 22"/>
          <p:cNvSpPr/>
          <p:nvPr/>
        </p:nvSpPr>
        <p:spPr>
          <a:xfrm>
            <a:off x="251520" y="332656"/>
            <a:ext cx="1656184" cy="43204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легко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4" name="Управляющая кнопка: настраиваемая 23">
            <a:hlinkClick r:id="rId3" action="ppaction://hlinksldjump" highlightClick="1"/>
          </p:cNvPr>
          <p:cNvSpPr/>
          <p:nvPr/>
        </p:nvSpPr>
        <p:spPr>
          <a:xfrm>
            <a:off x="251520" y="5949280"/>
            <a:ext cx="2304256" cy="432048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hlinkClick r:id="rId3" action="ppaction://hlinksldjump"/>
              </a:rPr>
              <a:t>подсказка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88159E-6 C -0.00156 -0.01088 -0.00156 -0.01434 -0.00746 -0.02175 C -0.01094 -0.04187 -0.00608 -0.02082 -0.01198 -0.03377 C -0.01354 -0.03747 -0.01389 -0.04187 -0.01493 -0.0458 C -0.01823 -0.05759 -0.02118 -0.07031 -0.02535 -0.08141 C -0.02708 -0.09159 -0.02951 -0.0976 -0.03281 -0.10755 C -0.03663 -0.11865 -0.03837 -0.13275 -0.04028 -0.14501 C -0.04358 -0.16675 -0.04444 -0.18895 -0.04774 -0.21069 C -0.04965 -0.22341 -0.05174 -0.2359 -0.05365 -0.24862 C -0.05486 -0.25671 -0.05816 -0.27244 -0.05816 -0.27244 C -0.05937 -0.28655 -0.06215 -0.2988 -0.06406 -0.31245 C -0.06771 -0.37558 -0.0691 -0.43248 -0.05521 -0.49307 C -0.05382 -0.50533 -0.05434 -0.51943 -0.04774 -0.52891 C -0.04462 -0.54048 -0.03437 -0.55158 -0.02674 -0.55875 C -0.02274 -0.56661 -0.01302 -0.57771 -0.0059 -0.58049 C 0.0026 -0.59182 -0.00573 -0.58257 0.00451 -0.58858 C 0.01111 -0.59228 0.01806 -0.59922 0.02396 -0.60431 C 0.02535 -0.60546 0.03438 -0.60916 0.03733 -0.61032 C 0.04323 -0.61541 0.05 -0.61749 0.05677 -0.62027 C 0.06563 -0.6279 0.07639 -0.62836 0.08663 -0.63021 C 0.09931 -0.63576 0.09236 -0.63368 0.10747 -0.63622 C 0.1592 -0.66004 0.17552 -0.63946 0.26424 -0.6383 C 0.28247 -0.62998 0.3033 -0.6235 0.3224 -0.62027 C 0.33229 -0.6161 0.34219 -0.60986 0.35226 -0.60639 C 0.35764 -0.60454 0.36337 -0.60408 0.36875 -0.60246 C 0.37379 -0.59575 0.37708 -0.59529 0.38368 -0.59251 C 0.39063 -0.58627 0.39948 -0.58326 0.40608 -0.57656 C 0.41319 -0.56915 0.40955 -0.57147 0.41649 -0.56869 C 0.42691 -0.55389 0.41111 -0.57494 0.42396 -0.56268 C 0.42622 -0.5606 0.4276 -0.55667 0.42986 -0.55459 C 0.43108 -0.55343 0.43299 -0.55366 0.43438 -0.55273 C 0.45382 -0.53886 0.43993 -0.5458 0.45087 -0.54071 C 0.45417 -0.53631 0.45625 -0.53076 0.45972 -0.52706 C 0.46476 -0.52128 0.47153 -0.51735 0.47622 -0.51111 C 0.48663 -0.49677 0.47483 -0.5081 0.48507 -0.49931 C 0.48785 -0.49145 0.49115 -0.48752 0.49549 -0.48104 C 0.49844 -0.47017 0.5026 -0.46 0.50608 -0.44936 C 0.50955 -0.43849 0.51181 -0.42669 0.51493 -0.41582 C 0.51528 -0.41444 0.52135 -0.3964 0.5224 -0.38969 C 0.52552 -0.37073 0.52795 -0.3513 0.52986 -0.33211 C 0.52882 -0.28516 0.53524 -0.28261 0.5224 -0.25648 C 0.52014 -0.247 0.51476 -0.24469 0.51198 -0.23451 C 0.51146 -0.23266 0.51129 -0.23035 0.51042 -0.22873 C 0.50938 -0.22688 0.50729 -0.22619 0.50608 -0.22457 C 0.49879 -0.21462 0.50451 -0.21809 0.49549 -0.20884 C 0.49375 -0.20699 0.49132 -0.20653 0.48958 -0.20468 C 0.48021 -0.1945 0.47465 -0.18248 0.46267 -0.17693 C 0.45694 -0.16929 0.45087 -0.16606 0.44479 -0.15912 C 0.43056 -0.14247 0.42326 -0.13507 0.40451 -0.12928 C 0.39722 -0.12258 0.38906 -0.12027 0.38056 -0.11749 C 0.36615 -0.11194 0.35191 -0.10731 0.33733 -0.10338 C 0.32934 -0.1013 0.32257 -0.10084 0.31493 -0.0976 C 0.27969 -0.09806 0.24427 -0.09829 0.20903 -0.09945 C 0.20243 -0.09968 0.19462 -0.10546 0.18802 -0.10755 C 0.17066 -0.11217 0.15451 -0.1198 0.13733 -0.12512 C 0.13212 -0.12998 0.12691 -0.13067 0.12101 -0.13322 C 0.11528 -0.14039 0.1059 -0.14108 0.09861 -0.14501 C 0.08941 -0.15727 0.0783 -0.16467 0.06875 -0.17693 C 0.06458 -0.18248 0.05903 -0.1871 0.05521 -0.19288 C 0.04271 -0.21208 0.05504 -0.1952 0.04479 -0.20884 C 0.04132 -0.22087 0.04184 -0.22249 0.03733 -0.23058 C 0.03542 -0.23405 0.03021 -0.24168 0.02847 -0.24654 C 0.02483 -0.25625 0.02309 -0.26203 0.01788 -0.27036 C 0.01302 -0.27822 0.01129 -0.28909 0.00903 -0.29834 C 0.00851 -0.30019 0.00747 -0.30412 0.00747 -0.30412 C 0.00573 -0.31939 0.00365 -0.3328 0.00156 -0.34783 C 0.00208 -0.38437 0.00087 -0.42091 0.00295 -0.45722 C 0.0033 -0.46323 0.00764 -0.4674 0.00903 -0.47318 C 0.01233 -0.48752 0.025 -0.51643 0.03594 -0.52082 C 0.04792 -0.53308 0.05451 -0.5451 0.07014 -0.5488 C 0.08403 -0.55782 0.07778 -0.55505 0.08802 -0.55875 C 0.0967 -0.56638 0.10781 -0.56661 0.11788 -0.56869 C 0.15972 -0.58581 0.1941 -0.56754 0.23281 -0.5606 C 0.23993 -0.55759 0.24635 -0.55597 0.25382 -0.55459 C 0.25903 -0.54996 0.26424 -0.54788 0.27014 -0.54464 C 0.27743 -0.53539 0.26771 -0.54626 0.28056 -0.53886 C 0.28194 -0.53817 0.28247 -0.53562 0.28368 -0.5347 C 0.28698 -0.53215 0.2908 -0.531 0.2941 -0.52891 C 0.30191 -0.51804 0.31285 -0.51411 0.3224 -0.50694 C 0.33021 -0.50093 0.34132 -0.49145 0.34774 -0.48312 C 0.35729 -0.4711 0.36111 -0.45398 0.37014 -0.44126 C 0.37153 -0.43201 0.37309 -0.426 0.37622 -0.41744 C 0.37813 -0.40611 0.38038 -0.39802 0.38663 -0.38969 C 0.38872 -0.3809 0.39375 -0.37235 0.39861 -0.36587 C 0.40017 -0.35893 0.40156 -0.35385 0.40451 -0.34783 C 0.40885 -0.32031 0.40504 -0.28701 0.38958 -0.26643 C 0.38698 -0.25278 0.3901 -0.26319 0.38368 -0.25255 C 0.37448 -0.23706 0.36458 -0.21763 0.34931 -0.21277 C 0.34479 -0.20884 0.33976 -0.2063 0.33438 -0.20468 C 0.32899 -0.20306 0.31788 -0.20075 0.31788 -0.20075 C 0.23611 -0.2026 0.24583 -0.19681 0.2 -0.21069 C 0.19809 -0.21208 0.19601 -0.213 0.1941 -0.21462 C 0.19201 -0.21647 0.19028 -0.21902 0.18802 -0.22064 C 0.18629 -0.22179 0.18403 -0.22179 0.18212 -0.22272 C 0.17344 -0.22711 0.16771 -0.23266 0.15833 -0.23451 C 0.14861 -0.2433 0.13819 -0.25162 0.12986 -0.26249 C 0.12813 -0.27221 0.12604 -0.27336 0.12101 -0.2803 C 0.1184 -0.29025 0.11476 -0.30065 0.10903 -0.30829 C 0.10556 -0.31754 0.10208 -0.32656 0.09861 -0.33604 C 0.0974 -0.34922 0.09549 -0.36055 0.0941 -0.37373 C 0.09462 -0.39154 0.0941 -0.40958 0.09549 -0.42739 C 0.09566 -0.42924 0.09809 -0.42947 0.09861 -0.43132 C 0.09965 -0.43433 0.09931 -0.43803 0.1 -0.44126 C 0.10399 -0.45768 0.11615 -0.47503 0.12847 -0.47919 C 0.13455 -0.48474 0.14063 -0.4852 0.14774 -0.48706 C 0.16962 -0.48636 0.19167 -0.48706 0.21354 -0.4852 C 0.22066 -0.48474 0.22726 -0.48035 0.23438 -0.47919 C 0.23785 -0.47757 0.24149 -0.47711 0.24479 -0.47526 C 0.24653 -0.47434 0.24774 -0.47225 0.24931 -0.4711 C 0.25069 -0.47017 0.25226 -0.46994 0.25382 -0.46925 C 0.26198 -0.46092 0.27118 -0.45398 0.2776 -0.44335 C 0.28194 -0.43618 0.28229 -0.42739 0.28507 -0.41952 C 0.28941 -0.40773 0.29115 -0.3994 0.29254 -0.38576 C 0.29201 -0.37443 0.29254 -0.3631 0.29115 -0.35199 C 0.29097 -0.35038 0.28872 -0.34945 0.28802 -0.34783 C 0.28403 -0.33904 0.28299 -0.33026 0.27622 -0.32401 C 0.27066 -0.31268 0.26406 -0.3099 0.25521 -0.30412 C 0.24375 -0.30574 0.23333 -0.30644 0.2224 -0.31014 C 0.21076 -0.31939 0.19618 -0.32193 0.18507 -0.33211 C 0.17552 -0.34113 0.17222 -0.35593 0.1658 -0.36772 C 0.16406 -0.3742 0.16285 -0.3809 0.16129 -0.38761 C 0.16233 -0.40565 0.15781 -0.41744 0.17014 -0.42138 C 0.19965 -0.44173 0.23455 -0.426 0.2658 -0.41952 C 0.2717 -0.41582 0.27743 -0.41236 0.28368 -0.40958 C 0.28924 -0.40449 0.29531 -0.40357 0.30156 -0.39964 C 0.30868 -0.39015 0.31337 -0.3772 0.31944 -0.36587 C 0.32049 -0.36402 0.32101 -0.36148 0.3224 -0.36009 C 0.32465 -0.35755 0.33299 -0.35338 0.33594 -0.35199 C 0.34323 -0.34182 0.34948 -0.34436 0.35677 -0.33789 C 0.36163 -0.33372 0.35955 -0.33396 0.36267 -0.33396 " pathEditMode="relative" ptsTypes="fffffffffffffffffffffffffffffffffffffffffffffffffff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73543E-7 C 0.00799 -0.00995 0.01354 -0.00787 0.0224 -0.01388 C 0.03004 -0.01897 0.03629 -0.02359 0.04479 -0.02568 C 0.04879 -0.02845 0.05243 -0.03238 0.05677 -0.03377 C 0.06771 -0.03701 0.07882 -0.0377 0.08959 -0.04163 C 0.09601 -0.04395 0.10209 -0.0488 0.10903 -0.05158 C 0.11198 -0.05435 0.11511 -0.0569 0.11806 -0.05967 C 0.12014 -0.06152 0.12396 -0.06545 0.12396 -0.06545 C 0.13281 -0.0895 0.12066 -0.05875 0.13143 -0.07956 C 0.14028 -0.09667 0.12552 -0.07494 0.13594 -0.0895 C 0.1408 -0.12581 0.13854 -0.11217 0.14184 -0.13113 C 0.14132 -0.15033 0.14132 -0.16952 0.14045 -0.18872 C 0.14028 -0.19265 0.13524 -0.21809 0.13299 -0.22271 C 0.12709 -0.23451 0.09236 -0.23266 0.09115 -0.23266 C 0.08368 -0.23497 0.07604 -0.23543 0.06875 -0.23844 C -0.00087 -0.23682 0.01597 -0.24006 -0.01927 -0.23266 C -0.02413 -0.22803 -0.02864 -0.22711 -0.0342 -0.22457 C -0.03993 -0.21693 -0.04479 -0.21138 -0.04913 -0.20283 C -0.05173 -0.18964 -0.05243 -0.17068 -0.04462 -0.16097 C -0.04132 -0.15218 -0.03698 -0.14547 -0.03281 -0.13715 C -0.03125 -0.13391 -0.02778 -0.12697 -0.02535 -0.12512 C -0.02361 -0.12373 -0.02135 -0.12396 -0.01927 -0.12327 C -0.00538 -0.11379 0.00347 -0.11148 0.01945 -0.10939 C 0.04045 -0.09968 0.06268 -0.10916 0.08368 -0.11333 C 0.09115 -0.11633 0.09861 -0.11818 0.10608 -0.12119 C 0.11094 -0.12535 0.11597 -0.12743 0.12101 -0.13113 C 0.12552 -0.1346 0.13524 -0.14501 0.13733 -0.14709 C 0.14636 -0.15634 0.1533 -0.1686 0.16285 -0.17692 C 0.16632 -0.18849 0.17049 -0.19959 0.17465 -0.21069 C 0.1849 -0.23798 0.17101 -0.20375 0.17917 -0.23058 C 0.18247 -0.24122 0.18611 -0.25162 0.18959 -0.26226 C 0.19705 -0.28516 0.20851 -0.29857 0.21198 -0.32401 C 0.21129 -0.36749 0.21302 -0.38969 0.20747 -0.42531 C 0.20625 -0.44219 0.20417 -0.45884 0.19705 -0.47318 C 0.19375 -0.48752 0.18438 -0.49885 0.18073 -0.51296 C 0.17899 -0.51989 0.17483 -0.53146 0.1717 -0.53678 C 0.16979 -0.54001 0.16632 -0.5414 0.16424 -0.54464 C 0.1566 -0.55597 0.15261 -0.56938 0.14045 -0.57447 C 0.13143 -0.5865 0.11858 -0.5895 0.10608 -0.59251 C 0.07691 -0.59136 0.05764 -0.59089 0.03143 -0.58257 C 0.02292 -0.57655 0.01424 -0.57355 0.00608 -0.56661 C 0.00399 -0.56268 0.00209 -0.55852 -2.5E-6 -0.55458 C -0.00104 -0.5525 -0.00295 -0.54857 -0.00295 -0.54857 C -0.00399 -0.54464 -0.00486 -0.54071 -0.0059 -0.53678 C -0.00833 -0.52729 -0.00503 -0.51689 -0.00434 -0.50694 C -0.0033 -0.49237 -0.00017 -0.46277 0.01198 -0.45722 C 0.01893 -0.43872 0.01042 -0.45653 0.01945 -0.44728 C 0.02274 -0.44381 0.02448 -0.43687 0.02847 -0.43525 C 0.03299 -0.4334 0.03733 -0.43132 0.04184 -0.42947 C 0.0533 -0.41351 0.07587 -0.40958 0.09115 -0.4075 C 0.1382 -0.39085 0.18715 -0.4031 0.23438 -0.41143 C 0.24115 -0.41444 0.25538 -0.41744 0.25538 -0.41744 C 0.26632 -0.42322 0.27813 -0.42438 0.28959 -0.42739 C 0.29827 -0.4297 0.30625 -0.4334 0.31476 -0.43525 C 0.32136 -0.43964 0.32743 -0.44057 0.33281 -0.44728 C 0.34254 -0.45884 0.34774 -0.47341 0.35677 -0.48497 C 0.35903 -0.497 0.36354 -0.50926 0.36719 -0.52082 C 0.37188 -0.56268 0.37899 -0.62258 0.34045 -0.63622 C 0.29844 -0.63368 0.30764 -0.64385 0.28959 -0.6124 C 0.28802 -0.60546 0.28663 -0.60037 0.28368 -0.59436 C 0.27726 -0.56198 0.27743 -0.52868 0.29115 -0.50093 C 0.29375 -0.48636 0.29045 -0.49839 0.29566 -0.48913 C 0.30191 -0.47803 0.30104 -0.47549 0.31059 -0.4711 C 0.31563 -0.46069 0.32587 -0.4556 0.33438 -0.45121 C 0.33976 -0.44404 0.34358 -0.44334 0.35087 -0.43941 C 0.35625 -0.43178 0.3684 -0.42692 0.37622 -0.42531 C 0.39358 -0.42137 0.41111 -0.41629 0.42847 -0.41351 C 0.45104 -0.40565 0.45643 -0.41027 0.48959 -0.41143 C 0.49705 -0.41305 0.50278 -0.41536 0.50903 -0.42137 C 0.51077 -0.42299 0.51163 -0.426 0.51354 -0.42739 C 0.51754 -0.43062 0.52257 -0.43109 0.52691 -0.4334 C 0.5342 -0.44311 0.54358 -0.44751 0.55087 -0.45722 C 0.55365 -0.46901 0.55834 -0.47942 0.56129 -0.49099 C 0.56077 -0.50486 0.56094 -0.51897 0.55972 -0.53284 C 0.55938 -0.53585 0.55747 -0.53793 0.55677 -0.54071 C 0.54861 -0.57031 0.54149 -0.57933 0.51945 -0.58835 C 0.51146 -0.58765 0.50347 -0.58765 0.49566 -0.5865 C 0.49115 -0.5858 0.49045 -0.58303 0.48663 -0.58049 C 0.48038 -0.57632 0.46945 -0.57077 0.46285 -0.56846 C 0.46129 -0.56707 0.4599 -0.56545 0.45834 -0.56453 C 0.45695 -0.5636 0.45521 -0.56383 0.45382 -0.56268 C 0.45261 -0.56175 0.45209 -0.55967 0.45087 -0.55852 C 0.44792 -0.55574 0.44184 -0.55065 0.44184 -0.55065 C 0.4408 -0.54857 0.43976 -0.54672 0.43889 -0.54464 C 0.4382 -0.54279 0.43802 -0.54048 0.43733 -0.53863 C 0.43559 -0.53446 0.43143 -0.52683 0.43143 -0.52683 C 0.42899 -0.50764 0.42778 -0.48821 0.42379 -0.46925 C 0.42448 -0.44149 0.42413 -0.41351 0.42552 -0.38576 C 0.4257 -0.38345 0.42795 -0.38206 0.42847 -0.37975 C 0.42986 -0.37396 0.42865 -0.36679 0.43143 -0.36171 C 0.43559 -0.35361 0.43941 -0.34598 0.4434 -0.33789 C 0.44653 -0.32424 0.44236 -0.33858 0.44792 -0.32794 C 0.45122 -0.32147 0.45209 -0.31453 0.45538 -0.30805 C 0.45851 -0.29487 0.46111 -0.28099 0.4658 -0.26827 C 0.46736 -0.25972 0.46667 -0.26087 0.47031 -0.25255 C 0.47222 -0.24839 0.47622 -0.24052 0.47622 -0.24052 C 0.47813 -0.2322 0.48299 -0.22595 0.48663 -0.21855 C 0.49011 -0.21138 0.50156 -0.21277 0.50452 -0.20468 " pathEditMode="relative" ptsTypes="fffffffffffffffffffffffffffffffffffffffffffffffffffffffffffffffffffffffffffffffffffffffffffffffffA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3284E-6 C 0.01215 0.02474 0.04549 0.03237 0.06563 0.03584 C 0.0783 0.04093 0.09132 0.04324 0.10451 0.04578 C 0.11146 0.04856 0.11632 0.05018 0.12396 0.05156 C 0.13976 0.06035 0.15781 0.06035 0.17465 0.06151 C 0.21771 0.07353 0.17813 0.0659 0.28351 0.06359 C 0.29826 0.0585 0.31493 0.05341 0.32986 0.04971 C 0.33576 0.04833 0.34184 0.04694 0.34774 0.04578 C 0.35122 0.04509 0.35816 0.0437 0.35816 0.0437 C 0.37535 0.03584 0.39271 0.03283 0.40903 0.02173 C 0.41563 0.00878 0.43472 0.00554 0.44479 -0.00209 C 0.45781 -0.0118 0.47014 -0.0199 0.48212 -0.03192 C 0.48854 -0.0384 0.49201 -0.04719 0.49844 -0.05366 C 0.50156 -0.06176 0.50417 -0.06708 0.50903 -0.07355 C 0.51059 -0.07795 0.51146 -0.08303 0.51337 -0.08743 C 0.51406 -0.08905 0.51563 -0.08997 0.51649 -0.09159 C 0.51806 -0.09413 0.51962 -0.09668 0.52083 -0.09945 C 0.52569 -0.11102 0.53056 -0.12304 0.53438 -0.1353 C 0.5375 -0.14524 0.53385 -0.13854 0.53733 -0.15311 C 0.54167 -0.17138 0.5474 -0.18965 0.55365 -0.20676 C 0.55642 -0.21416 0.55625 -0.22156 0.55972 -0.22873 C 0.5625 -0.24053 0.56458 -0.2507 0.57014 -0.26042 C 0.57344 -0.27314 0.57465 -0.30019 0.57465 -0.30019 C 0.57344 -0.34622 0.57448 -0.37443 0.56111 -0.41351 C 0.55747 -0.42392 0.55556 -0.43363 0.55069 -0.44335 C 0.54948 -0.4489 0.54948 -0.45075 0.54635 -0.45537 C 0.54358 -0.45954 0.53733 -0.46717 0.53733 -0.46717 C 0.53281 -0.47943 0.52951 -0.49145 0.52083 -0.49908 C 0.51493 -0.51088 0.49774 -0.52059 0.48802 -0.52684 C 0.47795 -0.54025 0.47066 -0.53794 0.45972 -0.54672 C 0.45313 -0.55204 0.44896 -0.55759 0.44184 -0.5606 C 0.43698 -0.56754 0.43056 -0.56754 0.42396 -0.57055 C 0.41719 -0.57355 0.40955 -0.57679 0.40295 -0.58049 C 0.39774 -0.5835 0.39236 -0.58766 0.38663 -0.58858 C 0.38021 -0.58974 0.37361 -0.58974 0.36719 -0.59043 C 0.32344 -0.61055 0.21753 -0.60223 0.15521 -0.57864 C 0.14288 -0.57401 0.13194 -0.56384 0.11944 -0.55875 C 0.1066 -0.54765 0.12292 -0.56106 0.11042 -0.55274 C 0.1026 -0.54742 0.09549 -0.53909 0.08802 -0.53285 C 0.08194 -0.52776 0.07899 -0.52013 0.07309 -0.51504 C 0.06875 -0.50556 0.0625 -0.49816 0.05816 -0.48914 C 0.05573 -0.48405 0.05417 -0.4785 0.05226 -0.47318 C 0.05017 -0.46763 0.04427 -0.46277 0.04184 -0.45722 C 0.03958 -0.45214 0.03819 -0.44635 0.03576 -0.4415 C 0.03472 -0.43942 0.03385 -0.43757 0.03281 -0.43548 C 0.0309 -0.42693 0.02899 -0.41814 0.02691 -0.40958 C 0.02587 -0.40565 0.02396 -0.39779 0.02396 -0.39779 C 0.01979 -0.34992 0.01146 -0.30066 0.02396 -0.25255 C 0.02743 -0.20769 0.03299 -0.15288 0.06111 -0.12327 C 0.06788 -0.1161 0.07031 -0.10755 0.07917 -0.10339 C 0.0875 -0.0946 0.09462 -0.08882 0.10451 -0.0835 C 0.125 -0.05621 0.16719 -0.04141 0.19549 -0.03771 C 0.20486 -0.03285 0.21424 -0.03285 0.22396 -0.02984 C 0.24375 -0.02383 0.26337 -0.01782 0.28351 -0.01388 C 0.31771 -0.01504 0.34549 -0.0051 0.3717 -0.03192 C 0.38698 -0.04765 0.38767 -0.04996 0.39844 -0.06754 C 0.40104 -0.07193 0.40451 -0.07563 0.40747 -0.07956 C 0.40903 -0.08165 0.41198 -0.08558 0.41198 -0.08558 C 0.4158 -0.10246 0.41024 -0.08188 0.41649 -0.09552 C 0.41736 -0.09737 0.41719 -0.09968 0.41788 -0.10153 C 0.42066 -0.10917 0.42483 -0.1161 0.4283 -0.12327 C 0.42865 -0.12397 0.4342 -0.13437 0.43438 -0.1353 C 0.43698 -0.14571 0.44028 -0.15935 0.44635 -0.16698 C 0.44931 -0.17531 0.44983 -0.18317 0.45365 -0.1908 C 0.45503 -0.20445 0.45573 -0.21 0.46111 -0.22064 C 0.46163 -0.22388 0.46215 -0.22734 0.46267 -0.23058 C 0.46354 -0.2359 0.46563 -0.24654 0.46563 -0.24654 C 0.4651 -0.26851 0.46563 -0.29048 0.46424 -0.31222 C 0.46372 -0.32078 0.45816 -0.33234 0.45521 -0.33997 C 0.45243 -0.34714 0.45035 -0.35477 0.44774 -0.36194 C 0.43872 -0.38623 0.42188 -0.40866 0.40747 -0.42739 C 0.4026 -0.43387 0.39566 -0.43525 0.39097 -0.4415 C 0.38924 -0.44381 0.38854 -0.44751 0.38663 -0.44936 C 0.38299 -0.45306 0.37865 -0.4526 0.37465 -0.45537 C 0.37205 -0.45722 0.36979 -0.45954 0.36719 -0.46139 C 0.36528 -0.46277 0.36319 -0.46393 0.36111 -0.46532 C 0.35243 -0.47734 0.33767 -0.48336 0.32535 -0.48706 C 0.31424 -0.49723 0.29792 -0.49816 0.28507 -0.50116 C 0.27535 -0.50348 0.26597 -0.50672 0.25677 -0.51111 C 0.22847 -0.51042 0.2 -0.51088 0.1717 -0.50903 C 0.16771 -0.5088 0.16476 -0.50325 0.16111 -0.50116 C 0.14792 -0.49353 0.13663 -0.48104 0.12691 -0.46717 C 0.12344 -0.45445 0.11719 -0.44289 0.11493 -0.42947 C 0.11215 -0.41305 0.11007 -0.39617 0.10747 -0.37975 C 0.10764 -0.37582 0.10712 -0.31893 0.11042 -0.29626 C 0.11111 -0.29094 0.11337 -0.28724 0.11493 -0.28239 C 0.12691 -0.24585 0.14375 -0.22249 0.17014 -0.20491 C 0.17882 -0.19265 0.16667 -0.20838 0.1776 -0.1989 C 0.17934 -0.19728 0.18038 -0.1945 0.18212 -0.19289 C 0.18351 -0.19173 0.18524 -0.19173 0.18663 -0.1908 C 0.20816 -0.17531 0.19479 -0.18225 0.2059 -0.17693 C 0.21528 -0.16513 0.225 -0.1612 0.23576 -0.15311 C 0.24514 -0.14594 0.25417 -0.13646 0.26424 -0.13137 C 0.27431 -0.12628 0.28646 -0.12212 0.29705 -0.11726 C 0.32899 -0.11957 0.31962 -0.11957 0.34028 -0.12536 C 0.34514 -0.12952 0.34983 -0.13276 0.35521 -0.1353 C 0.35799 -0.139 0.36181 -0.14131 0.36424 -0.14524 C 0.36684 -0.14941 0.36788 -0.15473 0.37014 -0.15912 C 0.37188 -0.16768 0.37292 -0.17647 0.37465 -0.18502 C 0.37378 -0.21208 0.37587 -0.22688 0.37014 -0.24862 C 0.36858 -0.2625 0.36632 -0.27637 0.36424 -0.29025 C 0.36319 -0.29672 0.3599 -0.30204 0.35816 -0.30829 C 0.35503 -0.31916 0.3526 -0.33234 0.34774 -0.34205 C 0.34635 -0.35015 0.34358 -0.35662 0.34028 -0.36379 C 0.33733 -0.3705 0.33507 -0.37767 0.33142 -0.38368 C 0.32934 -0.38715 0.32326 -0.38969 0.32083 -0.39178 C 0.31632 -0.39548 0.3125 -0.40126 0.30747 -0.40357 C 0.29653 -0.40866 0.2875 -0.41005 0.27604 -0.41166 C 0.26372 -0.41698 0.25104 -0.41097 0.23889 -0.4075 C 0.23403 -0.40126 0.22726 -0.39663 0.22083 -0.39363 C 0.21736 -0.39039 0.21389 -0.38692 0.21042 -0.38368 C 0.20903 -0.38229 0.2059 -0.37975 0.2059 -0.37975 C 0.20069 -0.37027 0.20035 -0.35963 0.19549 -0.34992 C 0.19601 -0.33326 0.19583 -0.31661 0.19705 -0.30019 C 0.1974 -0.29626 0.20156 -0.28979 0.20295 -0.28632 C 0.20868 -0.27105 0.21632 -0.26388 0.22691 -0.25463 C 0.23976 -0.25533 0.25278 -0.25487 0.26563 -0.25648 C 0.27031 -0.25718 0.27726 -0.26689 0.27917 -0.27036 C 0.29167 -0.29372 0.30191 -0.318 0.30747 -0.34598 C 0.3125 -0.39686 0.30694 -0.33627 0.31042 -0.45722 C 0.31059 -0.46486 0.31476 -0.47642 0.31649 -0.48313 C 0.31788 -0.48845 0.32396 -0.49168 0.32396 -0.497 " pathEditMode="relative" ptsTypes="fffffffffffffffffffffffffffffffffffffffffffffffffffffffffffffffffffffffffffffffffffffffffffffffffffffffffffffffffffffffffA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8.32562E-7 C -0.00573 -0.00717 -0.01024 -0.0081 -0.01805 -0.00995 C -0.02969 -0.0155 -0.04219 -0.01665 -0.05382 -0.02197 C -0.06041 -0.02845 -0.06354 -0.02961 -0.0717 -0.03192 C -0.07604 -0.03747 -0.07795 -0.0414 -0.08368 -0.04371 C -0.08923 -0.04857 -0.09045 -0.05158 -0.09705 -0.05366 C -0.09913 -0.05643 -0.10087 -0.05944 -0.10312 -0.06175 C -0.11285 -0.071 -0.10173 -0.05296 -0.11198 -0.06961 C -0.1151 -0.0747 -0.121 -0.08557 -0.121 -0.08557 C -0.12344 -0.09899 -0.12673 -0.11171 -0.12847 -0.12535 C -0.12795 -0.1538 -0.13576 -0.18479 -0.12691 -0.21069 C -0.125 -0.21647 -0.08368 -0.20421 -0.07621 -0.20074 C -0.06614 -0.18779 -0.07778 -0.20074 -0.0658 -0.19288 C -0.06371 -0.19149 -0.05538 -0.18386 -0.05225 -0.18085 C -0.03732 -0.16721 -0.02691 -0.13946 -0.00903 -0.13113 C 0.00452 -0.11772 0.01597 -0.10037 0.0283 -0.08557 C 0.03525 -0.07725 0.04167 -0.06776 0.0507 -0.0636 C 0.05521 -0.05759 0.06424 -0.04811 0.07014 -0.04579 C 0.08212 -0.03492 0.06702 -0.04788 0.079 -0.03978 C 0.08698 -0.03446 0.0934 -0.02498 0.10139 -0.01989 C 0.10486 -0.01758 0.10851 -0.01619 0.11181 -0.01388 C 0.11719 -0.01018 0.12084 -0.00463 0.12674 -0.00208 C 0.13594 0.00647 0.14219 0.00879 0.15226 0.01387 C 0.1665 0.02104 0.18056 0.03122 0.19549 0.03584 C 0.20452 0.03862 0.21354 0.04186 0.2224 0.04579 C 0.26719 0.04394 0.26042 0.04718 0.28507 0.03977 C 0.29844 0.03052 0.29427 0.03654 0.3 0.0259 C 0.30573 0.00092 0.30087 -0.00972 0.29097 -0.02984 C 0.28976 -0.03215 0.28837 -0.03469 0.28646 -0.03585 C 0.28264 -0.03816 0.27448 -0.03978 0.27448 -0.03978 C 0.26545 -0.04788 0.27344 -0.04209 0.25521 -0.04579 C 0.24288 -0.04834 0.23056 -0.05666 0.21788 -0.05759 C 0.20139 -0.05874 0.18507 -0.05898 0.16858 -0.05967 C 0.15261 -0.068 0.17084 -0.05944 0.14913 -0.06568 C 0.14219 -0.06776 0.13542 -0.0717 0.1283 -0.07355 C 0.1224 -0.07516 0.11042 -0.07748 0.11042 -0.07748 C 0.10087 -0.08187 0.10313 -0.08141 0.09393 -0.08349 C 0.0875 -0.08488 0.07448 -0.08742 0.07448 -0.08742 C 0.06771 -0.09066 0.06077 -0.09205 0.05365 -0.09344 C 0.04097 -0.09899 0.04792 -0.0969 0.03281 -0.09945 C 0.0257 -0.10269 0.01927 -0.10407 0.01181 -0.10546 C 0.00851 -0.10777 0.00469 -0.10893 0.00139 -0.11147 C -0.0092 -0.11934 -0.01736 -0.12998 -0.02847 -0.13714 C -0.03038 -0.13992 -0.03212 -0.14293 -0.03437 -0.14524 C -0.03611 -0.14709 -0.03871 -0.14709 -0.04028 -0.14917 C -0.04687 -0.15773 -0.0408 -0.15495 -0.04479 -0.16305 C -0.04774 -0.16906 -0.05191 -0.17345 -0.05521 -0.179 C -0.05729 -0.18687 -0.06111 -0.19357 -0.06423 -0.20074 C -0.06719 -0.20745 -0.07014 -0.21393 -0.07326 -0.22063 C -0.07413 -0.22271 -0.07621 -0.22665 -0.07621 -0.22665 C -0.07812 -0.23451 -0.0816 -0.24075 -0.08368 -0.24862 C -0.08472 -0.25787 -0.08646 -0.2655 -0.08819 -0.27429 C -0.08767 -0.29949 -0.08802 -0.3247 -0.08663 -0.34991 C -0.08576 -0.36517 -0.06475 -0.36911 -0.05677 -0.37188 C -0.04427 -0.37072 -0.0316 -0.37003 -0.01944 -0.36587 C -0.01441 -0.36425 -0.01094 -0.36009 -0.00607 -0.358 C -0.00121 -0.35361 0.00261 -0.34829 0.00747 -0.3439 C 0.01268 -0.33349 0.01702 -0.32239 0.0224 -0.31221 C 0.02518 -0.29996 0.03247 -0.28146 0.04028 -0.27429 C 0.04236 -0.25995 0.04896 -0.24723 0.0566 -0.23659 C 0.06372 -0.21369 0.05538 -0.23728 0.06406 -0.22063 C 0.0691 -0.21115 0.06823 -0.20167 0.07604 -0.19496 C 0.08143 -0.17669 0.09097 -0.16837 0.1 -0.1531 C 0.10868 -0.1383 0.12084 -0.12581 0.1342 -0.11934 C 0.14097 -0.11032 0.15209 -0.09991 0.16111 -0.09737 C 0.1724 -0.08765 0.18038 -0.07887 0.19393 -0.07563 C 0.21406 -0.06245 0.23733 -0.05158 0.25972 -0.04764 C 0.26875 -0.04371 0.27691 -0.04302 0.28646 -0.04186 C 0.29879 -0.03608 0.31215 -0.03816 0.32379 -0.04579 C 0.32552 -0.0525 0.32761 -0.05666 0.33125 -0.06175 C 0.33438 -0.07331 0.33143 -0.06129 0.3342 -0.07748 C 0.33507 -0.0828 0.33733 -0.09344 0.33733 -0.09344 C 0.33681 -0.108 0.33663 -0.12257 0.33577 -0.13714 C 0.33507 -0.14825 0.32674 -0.15218 0.32084 -0.15703 C 0.31094 -0.1649 0.30417 -0.16975 0.29254 -0.17299 C 0.27622 -0.1834 0.25799 -0.18432 0.24028 -0.18687 C 0.22691 -0.19288 0.22275 -0.19149 0.20434 -0.19288 C 0.1934 -0.1982 0.1816 -0.20259 0.17014 -0.20491 C 0.15556 -0.21763 0.13889 -0.22387 0.1224 -0.23266 C 0.11719 -0.23913 0.11268 -0.24445 0.1059 -0.24653 C 0.09896 -0.25232 0.08403 -0.26203 0.079 -0.27244 C 0.07656 -0.27752 0.075 -0.28307 0.07309 -0.28839 C 0.06927 -0.29857 0.06406 -0.30736 0.06111 -0.31823 C 0.05834 -0.32863 0.05625 -0.33927 0.05365 -0.34991 C 0.05209 -0.35592 0.04913 -0.36795 0.04913 -0.36795 C 0.04636 -0.39223 0.04184 -0.42114 0.06268 -0.42739 C 0.07275 -0.4371 0.06632 -0.43294 0.08941 -0.42947 C 0.10226 -0.42762 0.11337 -0.41906 0.12535 -0.41351 C 0.13299 -0.40565 0.14115 -0.39894 0.14913 -0.39177 C 0.1533 -0.38807 0.16111 -0.37974 0.16111 -0.37974 C 0.16372 -0.37281 0.1658 -0.36726 0.17014 -0.36194 C 0.17222 -0.34968 0.17847 -0.34413 0.18351 -0.33395 C 0.18629 -0.31591 0.19775 -0.30088 0.20747 -0.28839 C 0.2099 -0.28539 0.21198 -0.27776 0.21337 -0.27429 C 0.21424 -0.2722 0.21528 -0.27035 0.21632 -0.2685 C 0.21719 -0.26712 0.21858 -0.26596 0.21927 -0.26434 C 0.22153 -0.25925 0.22222 -0.25278 0.22535 -0.24862 C 0.22865 -0.24422 0.23264 -0.24121 0.23577 -0.23659 C 0.24063 -0.22942 0.24479 -0.21878 0.24913 -0.21069 C 0.25295 -0.20352 0.25851 -0.19774 0.26268 -0.1908 C 0.26719 -0.18317 0.27275 -0.17831 0.27761 -0.17091 C 0.27917 -0.16837 0.28108 -0.16282 0.28351 -0.16097 C 0.28577 -0.15912 0.28872 -0.15888 0.29097 -0.15703 C 0.29375 -0.15495 0.29584 -0.15171 0.29844 -0.14917 C 0.30139 -0.1464 0.30747 -0.14108 0.30747 -0.14108 C 0.3165 -0.12327 0.32882 -0.12003 0.34323 -0.11332 C 0.35226 -0.11402 0.36129 -0.11379 0.37014 -0.11541 C 0.37674 -0.11656 0.38073 -0.13044 0.38507 -0.13529 C 0.38854 -0.13899 0.39584 -0.14524 0.4 -0.14709 C 0.41007 -0.15634 0.40538 -0.1538 0.41337 -0.15703 C 0.41528 -0.16097 0.41736 -0.16513 0.41927 -0.16906 C 0.42101 -0.17253 0.4224 -0.18085 0.4224 -0.18085 C 0.42396 -0.1945 0.42639 -0.20953 0.42986 -0.22271 C 0.43038 -0.22665 0.43125 -0.23474 0.43125 -0.23474 " pathEditMode="relative" ptsTypes="fffffffffffffffffffffffffffffffffffffffffffffffffffffffffffffffffffffffffffffffffffffffffffffffffffffffffffffffffA">
                                      <p:cBhvr>
                                        <p:cTn id="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7.74283E-6 C -0.01389 -0.00648 -0.05001 0.00508 -0.06563 0.01179 C -0.08907 0.01086 -0.11233 0.01086 -0.13577 0.00994 C -0.14636 0.00924 -0.1566 0.003 -0.16719 0.00184 C -0.1757 0.00092 -0.18403 0.00092 -0.19254 -7.74283E-6 C -0.19758 -0.0007 -0.20244 -0.00139 -0.20747 -0.00232 C -0.22622 -0.01203 -0.24723 -0.01643 -0.26719 -0.0199 C -0.27362 -0.02244 -0.28039 -0.0229 -0.28664 -0.02614 C -0.28942 -0.0273 -0.2915 -0.03053 -0.2941 -0.03192 C -0.29983 -0.03516 -0.30643 -0.03608 -0.31198 -0.03978 C -0.32483 -0.04857 -0.33872 -0.05736 -0.3507 -0.06777 C -0.35313 -0.07679 -0.35747 -0.08303 -0.36268 -0.08951 C -0.37014 -0.10986 -0.37848 -0.12975 -0.38351 -0.15126 C -0.38681 -0.18571 -0.39028 -0.20861 -0.36268 -0.21485 C -0.32865 -0.21231 -0.33646 -0.22156 -0.32987 -0.19288 C -0.33108 -0.16166 -0.32692 -0.16166 -0.33872 -0.14524 C -0.34167 -0.13345 -0.34879 -0.1346 -0.35678 -0.13137 C -0.36928 -0.13206 -0.38178 -0.1316 -0.3941 -0.13322 C -0.40035 -0.13414 -0.40452 -0.14339 -0.40903 -0.14732 C -0.4316 -0.16652 -0.4099 -0.14108 -0.43733 -0.16906 C -0.44532 -0.17716 -0.45122 -0.1878 -0.45678 -0.1989 C -0.45938 -0.20398 -0.46424 -0.21485 -0.46424 -0.21485 C -0.47014 -0.24885 -0.46771 -0.23127 -0.46424 -0.3062 C -0.46355 -0.3217 -0.4566 -0.35014 -0.45365 -0.36587 C -0.45192 -0.37512 -0.45139 -0.38322 -0.44619 -0.38969 C -0.44462 -0.39501 -0.44376 -0.40056 -0.44185 -0.40565 C -0.43855 -0.41421 -0.43212 -0.41953 -0.4283 -0.42762 C -0.41928 -0.44681 -0.41563 -0.45121 -0.39844 -0.45537 C -0.37153 -0.45398 -0.37136 -0.45537 -0.35365 -0.44936 C -0.33594 -0.43548 -0.32917 -0.41906 -0.3224 -0.39385 C -0.32396 -0.35778 -0.31841 -0.3557 -0.34028 -0.34829 C -0.35174 -0.34876 -0.36337 -0.34783 -0.37466 -0.35014 C -0.37674 -0.35061 -0.37761 -0.35408 -0.37917 -0.35593 C -0.3882 -0.3661 -0.39532 -0.37628 -0.40157 -0.38969 C -0.40626 -0.42461 -0.40747 -0.4526 -0.39098 -0.48127 C -0.38889 -0.49052 -0.38455 -0.49908 -0.38056 -0.50718 C -0.3783 -0.51689 -0.37535 -0.51781 -0.37014 -0.52498 C -0.36511 -0.53192 -0.36198 -0.54233 -0.35521 -0.54695 C -0.35192 -0.54903 -0.3481 -0.5488 -0.3448 -0.55088 C -0.33976 -0.55435 -0.33542 -0.55644 -0.32987 -0.55875 C -0.26337 -0.55713 -0.27761 -0.5599 -0.24185 -0.55274 C -0.2191 -0.54348 -0.19532 -0.53585 -0.17761 -0.51319 C -0.17205 -0.49214 -0.17379 -0.46786 -0.18803 -0.45352 C -0.18976 -0.45167 -0.19219 -0.45121 -0.1941 -0.44936 C -0.20105 -0.44265 -0.20296 -0.43803 -0.21198 -0.43548 C -0.21702 -0.43618 -0.2224 -0.43502 -0.22692 -0.43756 C -0.23004 -0.43941 -0.2382 -0.45676 -0.24028 -0.46138 C -0.24219 -0.46555 -0.2441 -0.46948 -0.24619 -0.47341 C -0.24723 -0.47549 -0.24931 -0.47919 -0.24931 -0.47919 C -0.25087 -0.48636 -0.25278 -0.49237 -0.25521 -0.49908 C -0.25417 -0.52984 -0.25608 -0.54372 -0.2448 -0.56684 C -0.24237 -0.57933 -0.23924 -0.58349 -0.22987 -0.58673 C -0.2106 -0.60361 -0.17587 -0.59113 -0.15973 -0.59066 C -0.15313 -0.58187 -0.14341 -0.57956 -0.13438 -0.57679 C -0.12362 -0.56684 -0.13681 -0.57794 -0.12396 -0.57077 C -0.11823 -0.56754 -0.1132 -0.56199 -0.10747 -0.55875 C -0.10087 -0.55505 -0.09341 -0.55204 -0.08664 -0.5488 C -0.07414 -0.53308 -0.0606 -0.52013 -0.04775 -0.50509 C -0.04133 -0.49769 -0.03733 -0.48729 -0.03126 -0.47919 C -0.03073 -0.47734 -0.03021 -0.47549 -0.02987 -0.47341 C -0.02917 -0.46879 -0.02935 -0.46393 -0.0283 -0.4593 C -0.02674 -0.45237 -0.02431 -0.44612 -0.0224 -0.43941 C -0.01997 -0.43109 -0.02014 -0.42207 -0.01789 -0.41374 C -0.01841 -0.40172 -0.01771 -0.38969 -0.01945 -0.3779 C -0.02379 -0.34737 -0.05782 -0.34205 -0.07605 -0.33419 C -0.08004 -0.33488 -0.08455 -0.33349 -0.08803 -0.33604 C -0.09237 -0.33928 -0.09497 -0.34552 -0.09844 -0.35014 C -0.104 -0.35755 -0.1099 -0.36448 -0.11337 -0.37397 C -0.1165 -0.38252 -0.11789 -0.40172 -0.11789 -0.40172 C -0.11771 -0.40681 -0.11928 -0.43849 -0.11042 -0.44543 C -0.10435 -0.45028 -0.09758 -0.45352 -0.09098 -0.45745 C -0.0882 -0.45907 -0.08212 -0.46138 -0.08212 -0.46138 C -0.05921 -0.46069 -0.03612 -0.46208 -0.01337 -0.4593 C -0.00626 -0.45838 -0.00105 -0.45005 0.00451 -0.44543 C 0.01371 -0.4378 0.02308 -0.43016 0.03281 -0.42369 C 0.03645 -0.4186 0.03819 -0.41582 0.04322 -0.41374 C 0.04774 -0.40958 0.04999 -0.40472 0.05381 -0.39964 C 0.05572 -0.389 0.05972 -0.3772 0.06423 -0.36795 C 0.06614 -0.35986 0.06961 -0.3513 0.07308 -0.34413 C 0.07482 -0.33534 0.07968 -0.32008 0.0835 -0.31222 C 0.08541 -0.30297 0.08767 -0.29372 0.08958 -0.28446 C 0.09027 -0.26134 0.08888 -0.22133 0.09999 -0.1989 C 0.10156 -0.18849 0.10312 -0.17484 0.10902 -0.16721 C 0.10954 -0.16513 0.10989 -0.16328 0.11041 -0.1612 C 0.11093 -0.15912 0.11197 -0.15519 0.11197 -0.15519 " pathEditMode="relative" ptsTypes="ffffffffffffffffffffffffffffffffffffffffffffffffffffffffffffffffffffffffffffffffffffA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548680"/>
            <a:ext cx="361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Молодец!</a:t>
            </a:r>
            <a:endParaRPr lang="ru-RU" sz="54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50" name="AutoShape 2" descr="https://phonoteka.org/uploads/posts/2022-09/1663810234_1-phonoteka-org-p-barboskini-fon-vkontakte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" name="Рисунок 10" descr="https://avatars.mds.yandex.net/i?id=7d5c8a23a883df8d78035f24bb072ca2a8601f6f-6379389-images-thumbs&amp;n=13"/>
          <p:cNvPicPr/>
          <p:nvPr/>
        </p:nvPicPr>
        <p:blipFill>
          <a:blip r:embed="rId2" cstate="print">
            <a:clrChange>
              <a:clrFrom>
                <a:srgbClr val="C6FFF9"/>
              </a:clrFrom>
              <a:clrTo>
                <a:srgbClr val="C6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28600" y="2708920"/>
            <a:ext cx="4392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tatic.wixstatic.com/media/e28a29_4539244fcc0b407aaf0b368961fac3bd~mv2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0"/>
            <a:ext cx="9756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2411760" y="2060848"/>
            <a:ext cx="1728192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Главное</a:t>
            </a:r>
            <a:r>
              <a:rPr lang="ru-RU" dirty="0" smtClean="0"/>
              <a:t> </a:t>
            </a:r>
            <a:r>
              <a:rPr lang="ru-RU" dirty="0" smtClean="0">
                <a:hlinkClick r:id="rId3" action="ppaction://hlinksldjump"/>
              </a:rPr>
              <a:t>меню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932040" y="2060848"/>
            <a:ext cx="1728192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Закончить игру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3707904" y="2708920"/>
            <a:ext cx="1728192" cy="576064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Следующий уровень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i?id=3789d2aec6e74c9a20ab270f13ad79fa6a9d53e7-6073906-images-thumbs&amp;n=13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88640"/>
            <a:ext cx="55446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«Запомни»</a:t>
            </a:r>
            <a:endParaRPr lang="ru-RU" sz="4400" b="1" cap="none" spc="0" dirty="0" smtClean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Правила:</a:t>
            </a:r>
            <a:endParaRPr lang="ru-RU" sz="4400" b="1" cap="none" spc="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628800"/>
            <a:ext cx="8064896" cy="4176464"/>
          </a:xfrm>
          <a:prstGeom prst="rect">
            <a:avLst/>
          </a:prstGeom>
          <a:solidFill>
            <a:srgbClr val="4EBBBE">
              <a:alpha val="23922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        На экране появятся предметы.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        Необходимо запомнить предметы и их расположение.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        Далее нажать на кнопку «убрать предметы», на экране будет отсутствовать один предмет (несколько, в зависимости от выбранной сложности).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        Нужно вспомнить какой(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ие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) предмет(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ы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) пропал(и)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и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выбрать внизу экрана правильный ответ.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        Если предмет(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ы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) выбран(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ы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) верно, то на экране появится исчезнувший предмет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2050" name="Picture 2" descr="https://funforkids.ru/pictures/barboskiny_scr/barboskiny0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077072"/>
            <a:ext cx="2851020" cy="2644329"/>
          </a:xfrm>
          <a:prstGeom prst="rect">
            <a:avLst/>
          </a:prstGeom>
          <a:noFill/>
        </p:spPr>
      </p:pic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3491880" y="6021288"/>
            <a:ext cx="2304256" cy="504056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hlinkClick r:id="rId3" action="ppaction://hlinksldjump"/>
              </a:rPr>
              <a:t>далее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avatars.mds.yandex.net/i?id=3789d2aec6e74c9a20ab270f13ad79fa6a9d53e7-6073906-images-thumbs&amp;n=13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1772816"/>
            <a:ext cx="6912768" cy="3816424"/>
          </a:xfrm>
          <a:prstGeom prst="rect">
            <a:avLst/>
          </a:prstGeom>
          <a:solidFill>
            <a:srgbClr val="4EBBBE">
              <a:alpha val="23922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В данной игре необходимо найти и указать отличия на двух похожих картинках.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На экране появляются две похожие картинки.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Необходимо найти и выделить различия на картинках (количество отличий указано на звездочках).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Если различия выбраны верно, то звездочка с номером отличия перемещается на место отличия.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Если совсем не получается выполнить все задания, воспользуйся подсказкой.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88640"/>
            <a:ext cx="60486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«Найди отличия»</a:t>
            </a:r>
            <a:endParaRPr lang="ru-RU" sz="4400" b="1" cap="none" spc="0" dirty="0" smtClean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Правила:</a:t>
            </a:r>
            <a:endParaRPr lang="ru-RU" sz="4400" b="1" cap="none" spc="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2" descr="https://funforkids.ru/pictures/barboskiny_scr/barboskiny0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292980" y="3933056"/>
            <a:ext cx="2851020" cy="2644329"/>
          </a:xfrm>
          <a:prstGeom prst="rect">
            <a:avLst/>
          </a:prstGeom>
          <a:noFill/>
        </p:spPr>
      </p:pic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3491880" y="6021288"/>
            <a:ext cx="2304256" cy="504056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hlinkClick r:id="" action="ppaction://hlinkshowjump?jump=nextslide"/>
              </a:rPr>
              <a:t>далее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pic>
        <p:nvPicPr>
          <p:cNvPr id="3" name="Рисунок 2" descr="https://funforkids.ru/pictures/barboskiny_scr/barboskiny002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84584" y="3861048"/>
            <a:ext cx="2851020" cy="2644329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51520" y="260648"/>
            <a:ext cx="1656184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средний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88640"/>
            <a:ext cx="46624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Найди 7 отличий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3923928" y="5877272"/>
            <a:ext cx="1656184" cy="432048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nextslide"/>
              </a:rPr>
              <a:t>далее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5796136" y="5877272"/>
            <a:ext cx="1656184" cy="432048"/>
          </a:xfrm>
          <a:prstGeom prst="actionButtonBlank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Главное меню</a:t>
            </a:r>
            <a:endParaRPr lang="ru-RU" dirty="0"/>
          </a:p>
        </p:txBody>
      </p:sp>
      <p:pic>
        <p:nvPicPr>
          <p:cNvPr id="18" name="Рисунок 17" descr="https://avatars.dzeninfra.ru/get-zen_doc/3937202/pub_5f86f526dc9ac8787c90f1fb_5f86f531f12cd832daad9fa3/scale_1200"/>
          <p:cNvPicPr/>
          <p:nvPr/>
        </p:nvPicPr>
        <p:blipFill>
          <a:blip r:embed="rId4" cstate="print"/>
          <a:srcRect l="8043" t="7200" r="9814" b="52640"/>
          <a:stretch>
            <a:fillRect/>
          </a:stretch>
        </p:blipFill>
        <p:spPr bwMode="auto">
          <a:xfrm>
            <a:off x="3923928" y="1268760"/>
            <a:ext cx="3960440" cy="253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avatars.dzeninfra.ru/get-zen_doc/3937202/pub_5f86f526dc9ac8787c90f1fb_5f86f531f12cd832daad9fa3/scale_1200"/>
          <p:cNvPicPr/>
          <p:nvPr/>
        </p:nvPicPr>
        <p:blipFill>
          <a:blip r:embed="rId4" cstate="print"/>
          <a:srcRect l="7844" t="54560" r="9811" b="5440"/>
          <a:stretch>
            <a:fillRect/>
          </a:stretch>
        </p:blipFill>
        <p:spPr bwMode="auto">
          <a:xfrm>
            <a:off x="-180528" y="1268760"/>
            <a:ext cx="396043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 со стрелкой вниз 7"/>
          <p:cNvSpPr/>
          <p:nvPr/>
        </p:nvSpPr>
        <p:spPr>
          <a:xfrm rot="1634202">
            <a:off x="7000534" y="632688"/>
            <a:ext cx="1532661" cy="914400"/>
          </a:xfrm>
          <a:prstGeom prst="downArrowCallout">
            <a:avLst>
              <a:gd name="adj1" fmla="val 50000"/>
              <a:gd name="adj2" fmla="val 50000"/>
              <a:gd name="adj3" fmla="val 25000"/>
              <a:gd name="adj4" fmla="val 590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Жми по этой картинке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" name="Picture 2" descr="https://klas-master.ru/wp-content/uploads/b/6/4/b646d1391f32e78b1c3a99404ab46b9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348880"/>
            <a:ext cx="4176464" cy="4176465"/>
          </a:xfrm>
          <a:prstGeom prst="rect">
            <a:avLst/>
          </a:prstGeom>
          <a:noFill/>
        </p:spPr>
      </p:pic>
      <p:sp>
        <p:nvSpPr>
          <p:cNvPr id="11" name="5-конечная звезда 10"/>
          <p:cNvSpPr/>
          <p:nvPr/>
        </p:nvSpPr>
        <p:spPr>
          <a:xfrm>
            <a:off x="1547664" y="4005064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2411760" y="4005064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3275856" y="4005064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4139952" y="4005064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5004048" y="4005064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5796136" y="4005064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6660232" y="4005064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644008" y="2060848"/>
            <a:ext cx="864096" cy="36572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923928" y="3356992"/>
            <a:ext cx="521296" cy="410344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308304" y="3356992"/>
            <a:ext cx="360040" cy="33833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164288" y="2708920"/>
            <a:ext cx="360040" cy="28803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308304" y="1628800"/>
            <a:ext cx="432048" cy="33833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516216" y="2420888"/>
            <a:ext cx="432048" cy="36004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067944" y="2060848"/>
            <a:ext cx="453752" cy="64807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rId3" action="ppaction://hlinksldjump" highlightClick="1"/>
          </p:cNvPr>
          <p:cNvSpPr/>
          <p:nvPr/>
        </p:nvSpPr>
        <p:spPr>
          <a:xfrm>
            <a:off x="1403648" y="5877272"/>
            <a:ext cx="2304256" cy="432048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hlinkClick r:id="rId3" action="ppaction://hlinksldjump"/>
              </a:rPr>
              <a:t>подсказка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118 C 0.01024 -0.01596 0.00208 -0.01411 0.00885 -0.00972 C 0.01076 -0.00856 0.01284 -0.00856 0.01493 -0.00787 C 0.0217 -0.00162 0.01666 -0.00532 0.02534 -0.00185 C 0.0283 -0.0007 0.0342 0.00208 0.0342 0.00231 C 0.03923 0.00855 0.04566 0.00925 0.05225 0.01202 C 0.06284 0.0215 0.0658 0.02035 0.08055 0.02197 C 0.09323 0.02752 0.08628 0.02544 0.10139 0.02798 C 0.10694 0.03052 0.11215 0.03237 0.11788 0.03399 C 0.12968 0.04186 0.14218 0.04371 0.15521 0.04579 C 0.16458 0.04902 0.16996 0.05388 0.17899 0.05573 C 0.18993 0.06082 0.17778 0.05573 0.2 0.05989 C 0.20642 0.06105 0.21284 0.06429 0.21927 0.06568 C 0.22673 0.06914 0.23385 0.0703 0.24166 0.07169 C 0.25694 0.07863 0.26788 0.07655 0.28646 0.0777 C 0.29913 0.08348 0.31215 0.08533 0.32534 0.08765 C 0.33524 0.09181 0.32517 0.08788 0.34323 0.09158 C 0.35538 0.09412 0.36649 0.09782 0.37899 0.09944 C 0.39722 0.10569 0.41701 0.10499 0.43576 0.10939 C 0.45694 0.11447 0.47691 0.12396 0.49843 0.12742 C 0.5658 0.14847 0.63159 0.12072 0.69687 0.10545 C 0.70087 0.10291 0.70486 0.10013 0.70885 0.09759 C 0.71093 0.0962 0.71493 0.09366 0.71493 0.09389 C 0.7243 0.08025 0.70764 0.10337 0.72534 0.08371 C 0.73646 0.07146 0.73975 0.06174 0.74323 0.04394 C 0.74427 0.03284 0.74514 0.0259 0.74774 0.01595 C 0.75521 -0.07933 0.76354 -0.17623 0.74774 -0.27221 C 0.74496 -0.28932 0.74357 -0.30782 0.73871 -0.32401 C 0.73611 -0.34644 0.73767 -0.33187 0.7342 -0.36772 C 0.73333 -0.37604 0.73246 -0.37188 0.72986 -0.37951 C 0.72604 -0.39085 0.72517 -0.40241 0.72083 -0.41351 C 0.71684 -0.42369 0.71458 -0.43641 0.7118 -0.44727 C 0.70937 -0.45676 0.70382 -0.46647 0.7 -0.47503 C 0.69774 -0.48011 0.696 -0.48567 0.69392 -0.49098 C 0.69357 -0.49191 0.67517 -0.51781 0.67448 -0.51874 C 0.6717 -0.52244 0.66736 -0.52382 0.66406 -0.52683 C 0.65764 -0.53955 0.6493 -0.54048 0.64028 -0.54857 C 0.62153 -0.56545 0.60468 -0.5717 0.58194 -0.57447 C 0.51979 -0.60431 0.58732 -0.57262 0.39392 -0.5784 C 0.38732 -0.57863 0.38107 -0.58303 0.37448 -0.58442 C 0.35833 -0.59135 0.34045 -0.59459 0.32378 -0.59621 C 0.24913 -0.63067 0.20885 -0.5932 0.14774 -0.58048 C 0.13437 -0.57193 0.11979 -0.5673 0.1059 -0.5606 C 0.08524 -0.55065 0.1085 -0.56221 0.09392 -0.5525 C 0.08975 -0.54973 0.08472 -0.54903 0.08055 -0.54672 C 0.07396 -0.54302 0.06996 -0.54071 0.06267 -0.53863 C 0.05104 -0.52868 0.03802 -0.52521 0.02534 -0.51874 C 0.00972 -0.51087 0.02847 -0.51804 0.01337 -0.51272 C -0.00313 -0.49839 -0.02257 -0.49445 -0.03889 -0.47896 C -0.0507 -0.46763 -0.05834 -0.45074 -0.06875 -0.43733 C -0.07257 -0.42692 -0.07587 -0.41698 -0.08073 -0.4075 C -0.08229 -0.40033 -0.0842 -0.39431 -0.08663 -0.38761 C -0.08837 -0.37165 -0.08889 -0.35523 -0.09254 -0.33974 C -0.09202 -0.30389 -0.09254 -0.26827 -0.09115 -0.23243 C -0.0908 -0.2211 -0.08403 -0.20838 -0.08073 -0.19866 C -0.07622 -0.18525 -0.07431 -0.16975 -0.06875 -0.15703 C -0.05295 -0.12096 -0.01754 -0.08511 0.01337 -0.07748 C 0.07639 -0.07863 0.08819 -0.07655 0.13125 -0.08326 C 0.13975 -0.08719 0.14809 -0.09089 0.15659 -0.09529 C 0.16753 -0.10084 0.17656 -0.11032 0.18802 -0.11309 C 0.19479 -0.11957 0.19965 -0.12674 0.20746 -0.12905 C 0.21771 -0.14825 0.20538 -0.12789 0.21788 -0.14108 C 0.23229 -0.15634 0.22066 -0.15079 0.23281 -0.15495 C 0.23819 -0.16212 0.24496 -0.16744 0.25225 -0.17091 C 0.25746 -0.18155 0.26684 -0.18525 0.27153 -0.19658 C 0.27361 -0.2019 0.2776 -0.21254 0.2776 -0.21231 C 0.27708 -0.23451 0.27691 -0.25625 0.27604 -0.27822 C 0.27587 -0.2803 0.27448 -0.28423 0.27448 -0.284 " pathEditMode="relative" rAng="0" ptsTypes="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" y="-2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2 C -0.05173 -0.00162 -0.02847 0.00277 -0.05625 -0.00902 C -0.06493 -0.02059 -0.08437 -0.02059 -0.09514 -0.03099 C -0.11302 -0.04811 -0.13073 -0.06707 -0.15208 -0.07678 C -0.16597 -0.09552 -0.1493 -0.07517 -0.16528 -0.08858 C -0.1743 -0.09598 -0.18177 -0.10847 -0.19062 -0.11656 C -0.20121 -0.12628 -0.2059 -0.14085 -0.21458 -0.15218 C -0.21753 -0.1649 -0.21371 -0.15079 -0.22048 -0.16629 C -0.22378 -0.17392 -0.22535 -0.18086 -0.22951 -0.18802 C -0.23264 -0.21578 -0.24305 -0.24006 -0.24739 -0.26758 C -0.24635 -0.31915 -0.24982 -0.37211 -0.22795 -0.41721 C -0.22378 -0.43456 -0.21771 -0.45236 -0.20851 -0.46647 C -0.20677 -0.46925 -0.20434 -0.47133 -0.2026 -0.47433 C -0.20121 -0.47665 -0.20087 -0.47965 -0.19965 -0.4822 C -0.19687 -0.48798 -0.19149 -0.49214 -0.18767 -0.4963 C -0.18003 -0.50486 -0.18021 -0.51481 -0.16979 -0.51804 C -0.15729 -0.53007 -0.16354 -0.52683 -0.15208 -0.53007 C -0.1408 -0.53724 -0.15121 -0.53146 -0.13854 -0.53608 C -0.13541 -0.53724 -0.12951 -0.54001 -0.12951 -0.53978 C 0.15191 -0.5377 0.04427 -0.55227 0.15104 -0.53007 C 0.15712 -0.52452 0.16215 -0.51897 0.1691 -0.51619 C 0.17691 -0.50532 0.18334 -0.49307 0.19149 -0.4822 C 0.19358 -0.47942 0.19393 -0.47526 0.19584 -0.47225 C 0.20035 -0.46508 0.2059 -0.45907 0.21077 -0.45236 C 0.21441 -0.44727 0.21632 -0.43987 0.21979 -0.43456 C 0.22761 -0.42276 0.2342 -0.41027 0.24045 -0.39686 C 0.24479 -0.38807 0.24375 -0.37766 0.24809 -0.36888 C 0.25191 -0.34945 0.25938 -0.33095 0.26459 -0.31129 C 0.26545 -0.29765 0.26754 -0.28516 0.26893 -0.27151 C 0.26858 -0.25555 0.26927 -0.2396 0.26754 -0.22387 C 0.26719 -0.22179 0.26024 -0.19982 0.25851 -0.19404 C 0.25452 -0.18155 0.25295 -0.16744 0.24653 -0.15634 C 0.24254 -0.14894 0.23733 -0.14177 0.23316 -0.13437 C 0.23108 -0.13044 0.23004 -0.12535 0.22726 -0.12234 C 0.22483 -0.1198 0.22205 -0.11749 0.21979 -0.11448 C 0.21754 -0.11147 0.21632 -0.10731 0.21389 -0.10454 C 0.19965 -0.08765 0.2099 -0.10176 0.20035 -0.09459 C 0.19584 -0.09112 0.18976 -0.08511 0.18542 -0.08072 C 0.17865 -0.07401 0.16806 -0.071 0.16007 -0.06684 C 0.1283 -0.068 0.10104 -0.07077 0.07049 -0.07678 C 0.05955 -0.0828 0.04896 -0.08488 0.03768 -0.08858 C 0.02327 -0.09829 0.03316 -0.09205 0.01372 -0.10246 C 0.01146 -0.10384 0.00886 -0.10523 0.00643 -0.10662 C 0.00382 -0.10801 -0.00104 -0.11055 -0.00104 -0.11032 C -0.01267 -0.12512 -0.02795 -0.14061 -0.03541 -0.16027 C -0.04861 -0.19473 -0.03142 -0.15241 -0.04601 -0.18016 C -0.04774 -0.18386 -0.04861 -0.18826 -0.05035 -0.19196 C -0.05208 -0.19542 -0.05434 -0.19866 -0.05625 -0.2019 C -0.06007 -0.21647 -0.06458 -0.23197 -0.06979 -0.24561 C -0.07326 -0.2655 -0.07465 -0.28516 -0.07726 -0.30528 C -0.07673 -0.32193 -0.07743 -0.33858 -0.07569 -0.355 C -0.07552 -0.35616 -0.06771 -0.37558 -0.06684 -0.37882 C -0.0625 -0.39431 -0.05729 -0.40888 -0.0533 -0.42461 C -0.05208 -0.42947 -0.03785 -0.44751 -0.03698 -0.44843 C -0.02916 -0.45884 -0.0243 -0.46578 -0.01458 -0.47225 C -0.00833 -0.48104 0.00052 -0.48728 0.00781 -0.49422 C 0.00955 -0.49584 0.01059 -0.49862 0.01233 -0.50024 C 0.01459 -0.50255 0.01719 -0.5044 0.01979 -0.50625 C 0.0217 -0.50764 0.02396 -0.50856 0.0257 -0.51018 C 0.03299 -0.51712 0.02709 -0.51527 0.03472 -0.52012 C 0.05139 -0.53076 0.0717 -0.53909 0.08993 -0.54186 C 0.13299 -0.56175 0.18004 -0.54464 0.22413 -0.53793 C 0.24479 -0.53123 0.26528 -0.52706 0.28524 -0.51804 C 0.2882 -0.51689 0.29028 -0.51365 0.29288 -0.51203 C 0.29965 -0.50764 0.3066 -0.50324 0.31389 -0.50024 C 0.32587 -0.48937 0.33316 -0.47318 0.34202 -0.45838 C 0.34688 -0.45051 0.35573 -0.44311 0.35834 -0.43271 C 0.36111 -0.42276 0.36406 -0.41744 0.3691 -0.40865 C 0.37118 -0.39593 0.37361 -0.3853 0.37952 -0.37489 C 0.38403 -0.355 0.38351 -0.33326 0.38837 -0.31337 C 0.38733 -0.28192 0.38646 -0.26573 0.3809 -0.23775 C 0.37761 -0.2211 0.37778 -0.20283 0.37031 -0.18802 C 0.3684 -0.179 0.36389 -0.17207 0.36007 -0.1642 C 0.35556 -0.15495 0.35903 -0.15819 0.35399 -0.15033 C 0.34184 -0.13021 0.32222 -0.12142 0.30486 -0.1124 C 0.28854 -0.10384 0.3033 -0.10847 0.28698 -0.10454 C 0.27726 -0.09829 0.26788 -0.09644 0.25712 -0.09459 C 0.24132 -0.08742 0.23073 -0.09806 0.21684 -0.10246 C 0.20955 -0.1124 0.19323 -0.12304 0.18403 -0.13229 C 0.17344 -0.1427 0.1691 -0.16027 0.16007 -0.17207 C 0.15452 -0.18687 0.14653 -0.19959 0.14063 -0.21393 C 0.13351 -0.23104 0.12639 -0.24839 0.11979 -0.2655 C 0.11702 -0.28261 0.10972 -0.2988 0.10486 -0.31522 C 0.10087 -0.32863 0.10139 -0.34344 0.0974 -0.35708 C 0.09254 -0.39385 0.09462 -0.37327 0.0974 -0.44843 C 0.09774 -0.45629 0.1033 -0.46439 0.10643 -0.4704 C 0.1092 -0.47572 0.11528 -0.48821 0.11823 -0.49214 C 0.12674 -0.5037 0.14445 -0.51666 0.15538 -0.52406 C 0.16337 -0.52914 0.16806 -0.53839 0.17656 -0.54186 C 0.1849 -0.54996 0.17656 -0.54325 0.18976 -0.54788 C 0.19618 -0.55019 0.20035 -0.55528 0.20643 -0.55782 C 0.21511 -0.56568 0.22622 -0.56753 0.23629 -0.5717 C 0.26858 -0.571 0.3007 -0.571 0.33316 -0.56985 C 0.35209 -0.56915 0.36979 -0.55898 0.38837 -0.55597 C 0.39132 -0.55458 0.39479 -0.55435 0.3974 -0.55181 C 0.39931 -0.54996 0.40104 -0.54741 0.4033 -0.54603 C 0.41077 -0.54117 0.40764 -0.54649 0.41389 -0.54186 C 0.41893 -0.53816 0.42865 -0.53146 0.43316 -0.52614 C 0.43889 -0.51943 0.44427 -0.51134 0.44965 -0.50417 C 0.45191 -0.50116 0.45573 -0.49052 0.45851 -0.48636 C 0.46511 -0.47641 0.47188 -0.46716 0.47795 -0.45653 C 0.4809 -0.44519 0.48351 -0.4371 0.48993 -0.42854 C 0.49202 -0.42091 0.49618 -0.41467 0.50035 -0.40865 C 0.50209 -0.40218 0.50643 -0.39293 0.50938 -0.38691 C 0.50972 -0.3853 0.51181 -0.37651 0.51233 -0.37489 C 0.5132 -0.37281 0.51528 -0.36888 0.51528 -0.36864 " pathEditMode="relative" rAng="0" ptsTypes="fffffffffffffffffffffffffffffffffffffffffffffffffffffffffffffffffffffffffffffffffffffffffffffffffffffffffA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28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277 C 0.01163 0.00647 0.00868 -0.00024 0.01146 -0.00925 C 0.01319 -0.01481 0.01545 -0.01989 0.01736 -0.02521 C 0.01979 -0.03169 0.02014 -0.04001 0.02187 -0.04695 C 0.02865 -0.11471 0.02552 -0.16351 -0.00208 -0.21786 C -0.00747 -0.22826 -0.01007 -0.2389 -0.01701 -0.24769 C -0.02483 -0.26897 -0.01476 -0.24376 -0.02448 -0.2618 C -0.02882 -0.26989 -0.02569 -0.26874 -0.03056 -0.27567 C -0.03698 -0.28562 -0.04392 -0.29256 -0.05122 -0.30135 C -0.05729 -0.30828 -0.06424 -0.32123 -0.07066 -0.32725 C -0.07795 -0.33349 -0.07344 -0.33048 -0.0842 -0.33534 C -0.08628 -0.33604 -0.08698 -0.33812 -0.08854 -0.33927 C -0.09774 -0.34529 -0.10851 -0.34899 -0.1184 -0.35107 C -0.16215 -0.37119 -0.20903 -0.35338 -0.24688 -0.3254 C -0.25521 -0.31915 -0.26597 -0.30875 -0.27222 -0.2995 C -0.27552 -0.29464 -0.27813 -0.28886 -0.28108 -0.28354 C -0.28212 -0.28146 -0.2842 -0.27752 -0.2842 -0.27729 C -0.28663 -0.25648 -0.28941 -0.25278 -0.28559 -0.22595 C -0.28507 -0.22225 -0.28247 -0.21948 -0.28108 -0.21601 C -0.27587 -0.20329 -0.27257 -0.18918 -0.26771 -0.17623 C -0.26476 -0.1686 -0.26545 -0.1642 -0.26024 -0.15842 C -0.2559 -0.1538 -0.24774 -0.15449 -0.24236 -0.15241 C -0.17083 -0.15357 -0.13872 -0.14963 -0.07969 -0.16814 C -0.06563 -0.17762 -0.05087 -0.18409 -0.03646 -0.19219 C -0.02552 -0.1982 -0.01823 -0.20537 -0.00799 -0.21393 C -0.0033 -0.21786 0.0026 -0.21948 0.00694 -0.22387 C 0.00885 -0.22595 0.01076 -0.22803 0.01285 -0.22988 C 0.01684 -0.23335 0.02483 -0.23983 0.02483 -0.2396 C 0.02587 -0.24191 0.02639 -0.24422 0.02778 -0.24584 C 0.03056 -0.24908 0.03681 -0.2537 0.03681 -0.25347 C 0.03958 -0.25856 0.04306 -0.26272 0.04566 -0.26758 C 0.04705 -0.27012 0.04757 -0.27313 0.04878 -0.27567 C 0.05 -0.27845 0.05174 -0.28099 0.05312 -0.28354 C 0.05469 -0.29556 0.05729 -0.30597 0.06059 -0.3173 C 0.06215 -0.3291 0.0651 -0.33927 0.06667 -0.35107 C 0.06562 -0.40148 0.06875 -0.41883 0.05764 -0.45653 C 0.05712 -0.45838 0.0566 -0.46046 0.05625 -0.46254 C 0.05556 -0.46578 0.05556 -0.46925 0.05469 -0.47248 C 0.05295 -0.4785 0.04948 -0.48451 0.04722 -0.49029 C 0.04497 -0.4963 0.03819 -0.50625 0.03819 -0.50602 C 0.03559 -0.51735 0.03038 -0.53215 0.02187 -0.53608 C 0.0033 -0.55366 -0.01215 -0.56245 -0.03507 -0.56592 C -0.04896 -0.5717 -0.06406 -0.57031 -0.07674 -0.56198 C -0.08524 -0.55065 -0.08958 -0.53932 -0.09323 -0.52406 C -0.09253 -0.51619 -0.09236 -0.5081 -0.09184 -0.50024 C -0.0901 -0.48497 -0.07465 -0.46878 -0.06771 -0.45653 C -0.06424 -0.44242 -0.04479 -0.4253 -0.03507 -0.41883 C -0.02726 -0.41374 -0.02083 -0.41582 -0.01406 -0.4068 C -0.00903 -0.4001 -0.00434 -0.39593 0.00243 -0.39293 C 0.01146 -0.3809 0.02622 -0.37419 0.03819 -0.36911 C 0.04479 -0.36332 0.05191 -0.36055 0.0592 -0.35708 C 0.07135 -0.3513 0.08247 -0.34529 0.09462 -0.34112 C 0.10434 -0.33789 0.11389 -0.3365 0.12326 -0.33326 C 0.15608 -0.33395 0.19045 -0.3247 0.22187 -0.33927 C 0.23038 -0.34829 0.23472 -0.3587 0.23941 -0.37096 C 0.24427 -0.38229 0.25035 -0.39431 0.2559 -0.40495 C 0.26094 -0.4253 0.25937 -0.41675 0.26215 -0.43062 C 0.26094 -0.45306 0.26476 -0.49607 0.24271 -0.50625 C 0.22205 -0.50555 0.20122 -0.50995 0.1816 -0.50232 C 0.175 -0.5 0.17118 -0.49492 0.1651 -0.49237 C 0.16319 -0.49029 0.16111 -0.48798 0.1592 -0.48636 C 0.15694 -0.48451 0.15382 -0.48451 0.15174 -0.48243 C 0.14653 -0.47734 0.14271 -0.4704 0.13819 -0.46439 C 0.13785 -0.46393 0.13073 -0.44473 0.12934 -0.44057 C 0.12795 -0.43687 0.12639 -0.42877 0.12639 -0.42854 C 0.12361 -0.40403 0.11944 -0.38067 0.12639 -0.35523 C 0.12795 -0.33789 0.1316 -0.31962 0.14132 -0.30736 C 0.14201 -0.30481 0.14253 -0.30135 0.14427 -0.2995 C 0.15278 -0.29071 0.16615 -0.30111 0.17413 -0.29163 " pathEditMode="relative" rAng="0" ptsTypes="ffffffffffffffffffffffffffffffffffffffffffffffffffffffffffffffffffffA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20259E-7 C 0.0047 0.00855 0.00921 0.01711 0.01355 0.0259 C 0.01546 0.02983 0.01945 0.03122 0.0224 0.03376 C 0.03404 0.04394 0.0474 0.04926 0.05973 0.05758 C 0.10348 0.05689 0.1474 0.05689 0.19115 0.05573 C 0.21164 0.05527 0.23091 0.04186 0.24792 0.02775 C 0.25261 0.02382 0.25504 0.01595 0.25973 0.01179 C 0.26737 0.00508 0.2691 0.00485 0.27466 -0.00394 C 0.28056 -0.01319 0.28369 -0.02591 0.28959 -0.03585 C 0.29237 -0.04626 0.29029 -0.04001 0.29706 -0.05366 C 0.29966 -0.05898 0.30088 -0.06777 0.30313 -0.07355 C 0.30452 -0.08488 0.30487 -0.09644 0.30747 -0.10731 C 0.3066 -0.15657 0.31095 -0.19635 0.29115 -0.23659 C 0.2889 -0.24862 0.28247 -0.25486 0.27761 -0.26457 C 0.27397 -0.27174 0.27223 -0.27822 0.26581 -0.28238 C 0.26164 -0.28516 0.25192 -0.28585 0.24931 -0.28631 C 0.22935 -0.29325 0.21077 -0.29302 0.20157 -0.26851 C 0.20209 -0.2574 0.19897 -0.2241 0.21199 -0.21878 C 0.22501 -0.22086 0.23542 -0.22665 0.24792 -0.23058 C 0.25053 -0.23312 0.25417 -0.23382 0.25678 -0.23659 C 0.26511 -0.24538 0.26581 -0.24746 0.27015 -0.25648 C 0.27292 -0.27105 0.27327 -0.28562 0.27622 -0.30019 C 0.2757 -0.31753 0.27553 -0.33465 0.27466 -0.35199 C 0.27431 -0.36009 0.26997 -0.36518 0.2672 -0.37188 C 0.26511 -0.37697 0.26546 -0.38345 0.26268 -0.38784 C 0.26112 -0.39038 0.25869 -0.39154 0.25678 -0.39362 C 0.24966 -0.40172 0.25018 -0.40518 0.24046 -0.41166 C 0.23091 -0.42715 0.21737 -0.43849 0.20452 -0.44936 C 0.18994 -0.46184 0.17483 -0.48081 0.15834 -0.48913 C 0.14567 -0.49538 0.13143 -0.5007 0.11806 -0.50301 C -0.04253 -0.50024 0.05261 -0.50949 -0.0059 -0.49122 C -0.00834 -0.48913 -0.01076 -0.48705 -0.01336 -0.4852 C -0.01475 -0.48428 -0.01649 -0.48405 -0.01787 -0.48312 C -0.02204 -0.48012 -0.02985 -0.47318 -0.02985 -0.47318 C -0.0361 -0.46184 -0.03853 -0.46555 -0.04617 -0.45537 C -0.05989 -0.4371 -0.04114 -0.45676 -0.05659 -0.44149 C -0.05902 -0.43641 -0.06093 -0.43317 -0.06267 -0.42739 C -0.06388 -0.42345 -0.06562 -0.41559 -0.06562 -0.41559 C -0.06909 -0.38576 -0.07083 -0.36286 -0.05659 -0.33812 C -0.05329 -0.32401 -0.05763 -0.33927 -0.05208 -0.32817 C -0.0434 -0.31106 -0.05555 -0.3291 -0.04478 -0.31221 C -0.03732 -0.30042 -0.02378 -0.29048 -0.01336 -0.28423 C -0.00364 -0.27845 0.00904 -0.27891 0.01945 -0.27637 C 0.05331 -0.27822 0.05383 -0.26966 0.07015 -0.29233 C 0.07883 -0.32563 0.06789 -0.35662 0.05383 -0.38183 C 0.05018 -0.3883 0.0507 -0.39038 0.0448 -0.3957 C 0.0297 -0.40912 0.01181 -0.41744 -0.0059 -0.4216 C -0.01978 -0.42091 -0.03385 -0.42137 -0.04774 -0.41952 C -0.05659 -0.41837 -0.06492 -0.40403 -0.07308 -0.39963 C -0.07864 -0.39223 -0.08558 -0.38715 -0.09096 -0.37975 C -0.09617 -0.37281 -0.10485 -0.35777 -0.10885 -0.34806 C -0.11614 -0.33072 -0.12274 -0.3099 -0.12534 -0.29024 C -0.12881 -0.26481 -0.12482 -0.28608 -0.12829 -0.26851 C -0.1276 -0.25093 -0.13003 -0.22503 -0.11926 -0.21069 C -0.11735 -0.19658 -0.11405 -0.19103 -0.10746 -0.179 C -0.1059 -0.17623 -0.10294 -0.17091 -0.10294 -0.17091 C -0.09947 -0.15357 -0.10416 -0.17207 -0.09687 -0.15703 C -0.096 -0.15518 -0.09617 -0.15287 -0.09548 -0.15102 C -0.0934 -0.14617 -0.08506 -0.13553 -0.08194 -0.13136 C -0.07777 -0.12581 -0.07221 -0.12443 -0.06701 -0.12142 C -0.05399 -0.11379 -0.04096 -0.10986 -0.02673 -0.10731 C 0.00383 -0.10893 0.00331 -0.10824 0.02397 -0.11541 C 0.02883 -0.11957 0.03247 -0.12489 0.03733 -0.12928 C 0.04115 -0.13645 0.04549 -0.14038 0.05088 -0.14524 C 0.05365 -0.1568 0.05174 -0.18039 0.04046 -0.18502 C 0.03508 -0.1871 0.03056 -0.18964 0.02553 -0.19288 C 0.01181 -0.19126 0.00817 -0.18964 -0.00294 -0.18294 C -0.00694 -0.18039 -0.01492 -0.17507 -0.01492 -0.17507 C -0.02274 -0.16467 -0.02221 -0.16536 -0.02534 -0.1531 C -0.02465 -0.13391 -0.02846 -0.1087 -0.01926 -0.09159 C -0.01492 -0.07308 0.00174 -0.04394 0.01199 -0.02984 C 0.01407 -0.02706 0.0172 -0.02637 0.01945 -0.02382 C 0.02327 -0.01966 0.0264 -0.01457 0.02987 -0.00995 C 0.0349 -0.00324 0.04098 0.00462 0.04792 0.00786 C 0.05226 0.00994 0.06129 0.01179 0.06129 0.01179 C 0.07622 0.02197 0.09428 0.02382 0.1106 0.02983 C 0.18178 0.0289 0.22779 0.03746 0.2882 0.01988 C 0.29671 0.01734 0.30383 0.00948 0.31199 0.00601 C 0.31476 0.00346 0.3224 -0.00278 0.32553 -0.0081 C 0.32813 -0.01249 0.33056 -0.01735 0.33299 -0.02197 C 0.33404 -0.02382 0.33595 -0.02776 0.33595 -0.02776 C 0.3382 -0.03747 0.34237 -0.04718 0.34636 -0.05574 C 0.34584 -0.06568 0.34688 -0.07609 0.3448 -0.08557 C 0.34254 -0.09598 0.33039 -0.09945 0.32397 -0.09945 " pathEditMode="relative" ptsTypes="fffffffffffffffffffffffffffffffffffffffffffffffffffffffffffffffffffffffffffffffffffA"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16281E-7 C -0.00156 0.00138 -0.0033 0.00208 -0.00469 0.00393 C -0.00556 0.00555 -0.00504 0.00855 -0.00608 0.00994 C -0.01528 0.0222 -0.02865 0.02798 -0.04028 0.03376 C -0.04427 0.03584 -0.04809 0.03839 -0.05226 0.03977 C -0.05868 0.04186 -0.0717 0.04371 -0.0717 0.04371 C -0.10382 0.05851 -0.13611 0.03908 -0.16719 0.03191 C -0.16893 0.03145 -0.18125 0.0289 -0.18368 0.02775 C -0.19254 0.02382 -0.20018 0.01688 -0.20903 0.01387 C -0.22049 0.00393 -0.2059 0.01572 -0.21945 0.00786 C -0.2283 0.00277 -0.23698 -0.00394 -0.24636 -0.00787 C -0.25122 -0.01457 -0.25851 -0.01665 -0.26424 -0.02197 C -0.27101 -0.02845 -0.27691 -0.03724 -0.28368 -0.04371 C -0.28715 -0.04695 -0.29149 -0.04903 -0.2941 -0.05366 C -0.30313 -0.06938 -0.30955 -0.08719 -0.31788 -0.10338 C -0.32743 -0.12188 -0.31389 -0.0895 -0.32396 -0.11332 C -0.325 -0.11587 -0.32604 -0.11841 -0.32691 -0.12119 C -0.32795 -0.12443 -0.32865 -0.12789 -0.32986 -0.13113 C -0.33351 -0.14015 -0.33959 -0.14732 -0.34184 -0.15703 C -0.3441 -0.16698 -0.34479 -0.176 -0.34931 -0.18479 C -0.35347 -0.20884 -0.3474 -0.17854 -0.35382 -0.19889 C -0.3592 -0.21624 -0.36146 -0.23474 -0.36563 -0.25255 C -0.36719 -0.2692 -0.36927 -0.28816 -0.37309 -0.30412 C -0.37257 -0.33187 -0.37257 -0.35986 -0.3717 -0.38761 C -0.37118 -0.40357 -0.36389 -0.42068 -0.35972 -0.43548 C -0.35747 -0.44357 -0.35955 -0.44288 -0.35521 -0.44936 C -0.35191 -0.45421 -0.34827 -0.45861 -0.34479 -0.46323 C -0.33768 -0.47271 -0.3309 -0.48289 -0.32101 -0.48705 C -0.31597 -0.49145 -0.31181 -0.4963 -0.30608 -0.49908 C -0.30209 -0.50417 -0.29115 -0.50902 -0.29115 -0.50902 C -0.28143 -0.52128 -0.26233 -0.52845 -0.24931 -0.53076 C -0.22049 -0.52984 -0.19497 -0.5303 -0.16719 -0.52683 C -0.15417 -0.52521 -0.14149 -0.51943 -0.12847 -0.51689 C -0.10781 -0.50833 -0.08542 -0.49468 -0.06875 -0.47711 C -0.06163 -0.46948 -0.05729 -0.45768 -0.0507 -0.44936 C -0.04844 -0.43964 -0.04618 -0.42993 -0.04184 -0.4216 C -0.03941 -0.40912 -0.03889 -0.39593 -0.03577 -0.38368 C -0.03629 -0.34598 -0.03004 -0.3062 -0.03889 -0.27036 C -0.04167 -0.25879 -0.04809 -0.24746 -0.05226 -0.23659 C -0.0559 -0.22711 -0.05643 -0.21786 -0.06129 -0.20884 C -0.06667 -0.18525 -0.08837 -0.15703 -0.10608 -0.15102 C -0.14514 -0.15241 -0.15434 -0.14963 -0.18212 -0.16097 C -0.18889 -0.16721 -0.1967 -0.16767 -0.20452 -0.17091 C -0.21302 -0.17947 -0.22136 -0.18826 -0.22986 -0.19681 C -0.23351 -0.20907 -0.23872 -0.21855 -0.24479 -0.22873 C -0.24688 -0.23613 -0.24844 -0.24307 -0.2507 -0.25047 C -0.25191 -0.2544 -0.25382 -0.26249 -0.25382 -0.26249 C -0.2566 -0.29741 -0.25816 -0.30366 -0.25521 -0.34991 C -0.25504 -0.35292 -0.25295 -0.355 -0.25226 -0.35777 C -0.24115 -0.39686 -0.22986 -0.40935 -0.19861 -0.41559 C -0.16129 -0.4149 -0.12396 -0.41467 -0.08663 -0.41351 C -0.07552 -0.41305 -0.06198 -0.40542 -0.0507 -0.40357 C -0.04097 -0.3994 -0.03229 -0.39316 -0.0224 -0.38969 C -0.01788 -0.38576 -0.01406 -0.38391 -0.00903 -0.38183 C -0.00486 -0.37558 0.00139 -0.37558 0.0059 -0.3698 C 0.01285 -0.36055 0.01441 -0.34852 0.01944 -0.33789 C 0.02031 -0.33557 0.02239 -0.33442 0.02378 -0.3321 C 0.02517 -0.32956 0.02587 -0.32678 0.02691 -0.32401 C 0.02916 -0.31175 0.02969 -0.29811 0.03281 -0.28631 C 0.03229 -0.26874 0.04045 -0.19681 0.02222 -0.16906 C 0.01649 -0.16027 0.00382 -0.15403 -0.00469 -0.15102 C -0.00868 -0.14963 -0.01268 -0.14848 -0.01667 -0.14709 C -0.0184 -0.1464 -0.0224 -0.14524 -0.0224 -0.14524 C -0.03281 -0.14593 -0.04879 -0.14478 -0.05972 -0.15102 C -0.07257 -0.15842 -0.05955 -0.15264 -0.07014 -0.15703 C -0.08073 -0.1686 -0.09393 -0.17461 -0.10452 -0.18687 C -0.11354 -0.19727 -0.11997 -0.20999 -0.12847 -0.22063 C -0.13281 -0.23497 -0.13542 -0.24954 -0.13889 -0.26434 C -0.14063 -0.27151 -0.14323 -0.28631 -0.14323 -0.28631 C -0.14271 -0.30273 -0.14757 -0.33627 -0.13577 -0.35199 C -0.13316 -0.36309 -0.12604 -0.37049 -0.11788 -0.37373 C -0.11268 -0.3809 -0.11042 -0.37951 -0.10452 -0.38368 C -0.09445 -0.39085 -0.08559 -0.39871 -0.07465 -0.40357 C -0.06545 -0.40773 -0.05417 -0.40819 -0.04479 -0.40958 C -0.00886 -0.42623 0.03142 -0.4149 0.06857 -0.4075 C 0.07465 -0.40495 0.07986 -0.4031 0.08628 -0.40171 C 0.09705 -0.39686 0.09219 -0.39871 0.1 -0.3957 C 0.10156 -0.39362 0.10278 -0.39131 0.10434 -0.38969 C 0.10573 -0.38853 0.10764 -0.389 0.10885 -0.38761 C 0.11163 -0.38391 0.11267 -0.37813 0.11493 -0.37373 C 0.11875 -0.35685 0.11319 -0.37743 0.11927 -0.36379 C 0.12291 -0.35616 0.12517 -0.34783 0.1283 -0.33997 C 0.13489 -0.32239 0.13663 -0.30296 0.14479 -0.28631 C 0.14635 -0.27567 0.15069 -0.26943 0.15069 -0.25856 " pathEditMode="relative" ptsTypes="fffffffffffffffffffffffffffffffffffffffffffffffffffffffffffffffffffffffffffffffffffA"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96115E-6 C 0.0125 -0.0007 0.025 -0.00023 0.03733 -0.00185 C 0.04479 -0.00278 0.05747 -0.00925 0.06563 -0.0118 C 0.07031 -0.01827 0.07708 -0.01966 0.08351 -0.02174 C 0.08993 -0.02637 0.09583 -0.0296 0.10295 -0.03169 C 0.11198 -0.03816 0.1217 -0.04256 0.13125 -0.04764 C 0.14358 -0.06406 0.12882 -0.04626 0.14028 -0.05551 C 0.15052 -0.06383 0.13507 -0.05643 0.14774 -0.06152 C 0.15799 -0.07054 0.1691 -0.08233 0.17465 -0.09737 C 0.17708 -0.10384 0.18056 -0.11725 0.18056 -0.11725 C 0.1816 -0.12651 0.18333 -0.13414 0.18507 -0.14316 C 0.18958 -0.19496 0.19375 -0.26804 0.17014 -0.31614 C 0.16754 -0.3291 0.16285 -0.33742 0.1566 -0.34783 C 0.15313 -0.36309 0.1474 -0.37142 0.14028 -0.38367 C 0.13681 -0.39709 0.13004 -0.40333 0.12083 -0.40958 C 0.11684 -0.4179 0.11077 -0.41906 0.10434 -0.42345 C 0.09965 -0.42669 0.1007 -0.42831 0.09549 -0.42947 C 0.08715 -0.43108 0.07847 -0.43178 0.07014 -0.4334 C 0.0007 -0.43178 0.00729 -0.43317 -0.03437 -0.42738 C -0.04167 -0.42091 -0.04462 -0.41883 -0.05226 -0.41559 C -0.05885 -0.40634 -0.05104 -0.41605 -0.05972 -0.40958 C -0.06649 -0.40449 -0.07101 -0.39894 -0.07621 -0.39154 C -0.0783 -0.38321 -0.08281 -0.37651 -0.08819 -0.37165 C -0.09114 -0.36402 -0.09392 -0.35824 -0.09566 -0.34991 C -0.09514 -0.33071 -0.09496 -0.31152 -0.0941 -0.29232 C -0.09392 -0.28747 -0.09132 -0.28423 -0.08958 -0.2803 C -0.08403 -0.26712 -0.07899 -0.25139 -0.06719 -0.24653 C -0.05781 -0.23705 -0.05434 -0.23636 -0.04184 -0.23451 C -0.03437 -0.2352 -0.02691 -0.23543 -0.01944 -0.23659 C -0.01441 -0.23728 -0.01232 -0.24237 -0.00764 -0.24445 C 0.00226 -0.25324 0.0007 -0.25046 0.00747 -0.26249 C 0.00955 -0.26619 0.01146 -0.27035 0.01337 -0.27429 C 0.01424 -0.27637 0.01632 -0.2803 0.01632 -0.2803 C 0.01788 -0.28816 0.02049 -0.29464 0.0224 -0.30227 C 0.02188 -0.31869 0.02153 -0.33534 0.02066 -0.35176 C 0.02049 -0.3587 0.01528 -0.36564 0.01337 -0.37165 C 0.00781 -0.38853 0.00139 -0.40911 -0.01059 -0.41952 C -0.01458 -0.42762 -0.0191 -0.43132 -0.02535 -0.43548 C -0.03715 -0.44334 -0.02066 -0.43525 -0.0375 -0.44519 C -0.04809 -0.45167 -0.06337 -0.45907 -0.07465 -0.46115 C -0.12639 -0.48497 -0.16996 -0.45167 -0.21805 -0.44334 C -0.22812 -0.43987 -0.23767 -0.43502 -0.24774 -0.43132 C -0.25364 -0.429 -0.2658 -0.42553 -0.2658 -0.42553 C -0.27778 -0.41582 -0.29132 -0.40958 -0.30451 -0.40356 C -0.31285 -0.39963 -0.32014 -0.39316 -0.32847 -0.38969 C -0.3342 -0.3846 -0.34045 -0.38367 -0.34635 -0.37974 C -0.3526 -0.37558 -0.35764 -0.37072 -0.36423 -0.36772 C -0.36892 -0.36147 -0.375 -0.35685 -0.37917 -0.34991 C -0.3941 -0.32516 -0.38142 -0.3432 -0.38958 -0.33187 C -0.39167 -0.31869 -0.39705 -0.30713 -0.4 -0.29417 C -0.4026 -0.27082 -0.40382 -0.27035 -0.40156 -0.24052 C -0.40087 -0.23196 -0.39687 -0.22387 -0.3941 -0.2167 C -0.39271 -0.213 -0.39271 -0.20837 -0.39114 -0.20467 C -0.38715 -0.19519 -0.3868 -0.19935 -0.38368 -0.1908 C -0.36597 -0.14293 -0.33837 -0.1124 -0.29861 -0.1013 C -0.28767 -0.10199 -0.27673 -0.10153 -0.2658 -0.10338 C -0.25972 -0.1043 -0.25451 -0.11679 -0.2493 -0.12119 C -0.24774 -0.12396 -0.24653 -0.12674 -0.24479 -0.12928 C -0.2434 -0.13136 -0.24167 -0.13298 -0.24028 -0.13506 C -0.2375 -0.13946 -0.23281 -0.14917 -0.23281 -0.14917 C -0.22639 -0.17484 -0.22778 -0.16443 -0.23142 -0.21069 C -0.23212 -0.21971 -0.23976 -0.22595 -0.2434 -0.23266 C -0.24462 -0.23497 -0.24479 -0.23844 -0.24635 -0.24052 C -0.25364 -0.25023 -0.26337 -0.25301 -0.2717 -0.26041 C -0.28854 -0.25972 -0.30555 -0.25948 -0.32239 -0.25833 C -0.33316 -0.25763 -0.3408 -0.24792 -0.35087 -0.24445 C -0.35972 -0.23543 -0.36423 -0.22988 -0.37465 -0.22664 C -0.37847 -0.22156 -0.38385 -0.21462 -0.38663 -0.20861 C -0.38906 -0.20375 -0.3901 -0.19774 -0.39253 -0.19288 C -0.39357 -0.1908 -0.39462 -0.18895 -0.39566 -0.18687 C -0.39514 -0.15773 -0.39548 -0.12859 -0.3941 -0.09945 C -0.39392 -0.09413 -0.38732 -0.08395 -0.38507 -0.07956 C -0.37726 -0.06406 -0.37257 -0.05088 -0.36128 -0.03978 C -0.35434 -0.02058 -0.33732 -0.00416 -0.32239 0.00393 C -0.31667 0.00717 -0.31024 0.00879 -0.30451 0.01202 C -0.29132 0.01966 -0.27864 0.02521 -0.26423 0.02798 C -0.24757 0.03492 -0.22934 0.03677 -0.21198 0.03978 C -0.20851 0.04116 -0.20521 0.04371 -0.20156 0.04371 C -0.18021 0.0444 -0.15868 0.04301 -0.13732 0.04186 C -0.12118 0.04093 -0.10521 0.02914 -0.09114 0.01989 C -0.08316 0.01457 -0.07274 0.01156 -0.06423 0.00809 C -0.05712 0.00139 -0.04844 -0.0007 -0.04028 -0.00393 C -0.02847 -0.00879 -0.03698 -0.00671 -0.02535 -0.01388 C -0.02048 -0.01688 -0.01562 -0.0192 -0.01059 -0.02174 C -0.00833 -0.02313 -0.00312 -0.0259 -0.00312 -0.0259 C 0.00174 -0.03215 0.00608 -0.03862 0.01181 -0.04371 C 0.02361 -0.06961 0.02014 -0.08557 0.01632 -0.12327 C 0.01545 -0.1309 0.00799 -0.13876 0.00434 -0.14501 C -0.00139 -0.15495 -0.00139 -0.15819 -0.00764 -0.1649 C -0.01302 -0.17114 -0.0217 -0.17345 -0.02847 -0.17692 C -0.0908 -0.17392 -0.05729 -0.17762 -0.08819 -0.16698 C -0.09392 -0.15911 -0.10052 -0.15287 -0.10607 -0.14501 C -0.10885 -0.13367 -0.10989 -0.12836 -0.11493 -0.11934 C -0.11667 -0.11263 -0.11996 -0.10638 -0.12101 -0.09945 C -0.12222 -0.09228 -0.12396 -0.07748 -0.12396 -0.07748 C -0.12326 -0.05967 -0.12621 -0.04047 -0.12101 -0.02382 C -0.11875 -0.01642 -0.11823 -0.0192 -0.11493 -0.01388 C -0.11215 -0.00925 -0.11094 -0.00393 -0.10746 -1.96115E-6 C -0.10226 0.00578 -0.09479 0.0111 -0.08819 0.01387 C -0.07552 0.03076 -0.04878 0.0185 -0.03594 0.01804 C -0.02639 0.01364 -0.01042 0.01017 -8.33333E-7 0.00809 C 0.01042 0.00324 0.0059 0.00509 0.01337 0.00208 C 0.01927 -0.00278 0.02552 -0.00694 0.03125 -0.0118 C 0.0349 -0.0148 0.04167 -0.02174 0.04167 -0.02174 C 0.04514 -0.03076 0.04792 -0.04325 0.05226 -0.05157 C 0.05365 -0.06129 0.05538 -0.06499 0.05816 -0.07355 C 0.06424 -0.09205 0.06823 -0.1124 0.07899 -0.1272 C 0.08212 -0.13946 0.0783 -0.12674 0.08507 -0.14108 C 0.0882 -0.14801 0.08837 -0.15356 0.09254 -0.15911 C 0.09514 -0.17021 0.09219 -0.15958 0.09688 -0.17091 C 0.10434 -0.18895 0.09844 -0.18502 0.10747 -0.18872 C 0.11042 -0.19473 0.11337 -0.20074 0.11632 -0.20675 C 0.11754 -0.20907 0.11945 -0.21069 0.12083 -0.21277 C 0.12188 -0.21462 0.12379 -0.21855 0.12379 -0.21855 " pathEditMode="relative" ptsTypes="fffffffffffffffffffffffffffffffffffffffffffffffffffffffffffffffffffffffffffffffffffffffffffffffffffffffffffffffffA">
                                      <p:cBhvr>
                                        <p:cTn id="4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32655E-6 C 0.02257 -0.01041 0.03334 -0.0273 0.05226 -0.04372 C 0.05712 -0.05366 0.06164 -0.06245 0.06719 -0.0717 C 0.07049 -0.08511 0.07674 -0.09459 0.08056 -0.10755 C 0.08247 -0.11425 0.08664 -0.12743 0.08664 -0.12743 C 0.09132 -0.17415 0.08924 -0.23104 0.06719 -0.27059 C 0.06563 -0.27637 0.06493 -0.28285 0.06268 -0.2884 C 0.06077 -0.29279 0.05747 -0.29603 0.05521 -0.30019 C 0.05365 -0.30713 0.05139 -0.30921 0.04775 -0.3143 C 0.04497 -0.32956 0.03403 -0.33511 0.0283 -0.34806 C 0.02448 -0.35685 0.02171 -0.36078 0.0165 -0.36795 C 0.01424 -0.37628 0.01025 -0.3772 0.00591 -0.38391 C 0.00191 -0.39015 -0.00156 -0.39802 -0.0059 -0.4038 C -0.00798 -0.40657 -0.01406 -0.40981 -0.01632 -0.41166 C -0.02517 -0.41837 -0.03194 -0.42531 -0.04184 -0.42947 C -0.05157 -0.44311 -0.06632 -0.44358 -0.07916 -0.44936 C -0.11858 -0.46694 -0.16042 -0.47457 -0.20157 -0.47919 C -0.21008 -0.4822 -0.21824 -0.48359 -0.22692 -0.48521 C -0.27136 -0.50648 -0.23351 -0.48914 -0.35973 -0.48521 C -0.3698 -0.48497 -0.38108 -0.47619 -0.39098 -0.47318 C -0.42015 -0.46416 -0.45053 -0.4593 -0.47917 -0.44751 C -0.48403 -0.44288 -0.48855 -0.43988 -0.4941 -0.43756 C -0.50226 -0.4297 -0.51181 -0.42392 -0.51945 -0.41559 C -0.54254 -0.39039 -0.55938 -0.35685 -0.57761 -0.32609 C -0.58074 -0.31083 -0.58282 -0.29372 -0.58959 -0.28053 C -0.59549 -0.24584 -0.59324 -0.26273 -0.59098 -0.19496 C -0.59046 -0.17739 -0.58542 -0.16236 -0.58351 -0.14524 C -0.5823 -0.1346 -0.58282 -0.12119 -0.57917 -0.11148 C -0.57622 -0.10361 -0.57205 -0.09645 -0.57015 -0.08766 C -0.56962 -0.08488 -0.56893 -0.08234 -0.56858 -0.07956 C -0.56806 -0.07563 -0.56806 -0.0717 -0.56719 -0.06777 C -0.56511 -0.05805 -0.56077 -0.05158 -0.55678 -0.04372 C -0.55087 -0.03215 -0.54949 -0.02221 -0.54185 -0.01203 C -0.53716 0.00624 -0.52483 0.01688 -0.51633 0.03168 C -0.51407 0.03538 -0.5132 0.0407 -0.51042 0.0437 C -0.50383 0.05064 -0.49775 0.05874 -0.49098 0.06544 C -0.47883 0.07747 -0.46528 0.08718 -0.45226 0.09736 C -0.44688 0.10152 -0.44306 0.10638 -0.43733 0.10915 C -0.42987 0.11285 -0.4224 0.11586 -0.41494 0.1191 C -0.39254 0.12904 -0.37119 0.14569 -0.34775 0.15101 C -0.31737 0.15032 -0.28716 0.15009 -0.25678 0.14893 C -0.24705 0.14847 -0.23785 0.14292 -0.2283 0.14107 C -0.21407 0.13829 -0.19254 0.13528 -0.17917 0.12904 C -0.16546 0.12257 -0.15244 0.1154 -0.13872 0.10915 C -0.12952 0.10013 -0.11997 0.09181 -0.11042 0.08348 C -0.10782 0.08117 -0.10539 0.07816 -0.10296 0.07539 C -0.09983 0.07169 -0.09409 0.06359 -0.09409 0.06359 C -0.09097 0.05157 -0.0875 0.04 -0.08507 0.02775 C -0.08593 -0.0569 -0.07829 -0.08234 -0.08958 -0.13923 C -0.09062 -0.15241 -0.09027 -0.16051 -0.09548 -0.17114 C -0.09758 -0.18109 -0.10018 -0.19219 -0.10452 -0.20098 C -0.10834 -0.2167 -0.10296 -0.19751 -0.10903 -0.21092 C -0.11372 -0.22133 -0.11251 -0.23127 -0.12084 -0.23867 C -0.12396 -0.24954 -0.12796 -0.26088 -0.13282 -0.27059 C -0.13455 -0.27406 -0.13664 -0.2773 -0.13872 -0.28053 C -0.13959 -0.28192 -0.14098 -0.28285 -0.14185 -0.28447 C -0.14567 -0.2914 -0.14775 -0.30019 -0.15226 -0.3062 C -0.16199 -0.31916 -0.17101 -0.33164 -0.18351 -0.33997 C -0.18907 -0.35015 -0.19601 -0.35385 -0.20452 -0.35801 C -0.21008 -0.36078 -0.21528 -0.36518 -0.22084 -0.36795 C -0.2283 -0.37142 -0.23855 -0.37258 -0.24619 -0.37397 C -0.25435 -0.37743 -0.25921 -0.37836 -0.26858 -0.37975 C -0.30851 -0.39339 -0.35504 -0.40056 -0.39254 -0.3779 C -0.39931 -0.37373 -0.40626 -0.36703 -0.41337 -0.36402 C -0.43265 -0.33835 -0.41112 -0.36495 -0.42692 -0.34991 C -0.43508 -0.34205 -0.44254 -0.33234 -0.4507 -0.32424 C -0.45851 -0.30829 -0.44827 -0.32748 -0.45817 -0.3143 C -0.45938 -0.31268 -0.4599 -0.31014 -0.46112 -0.30829 C -0.46199 -0.3069 -0.4632 -0.30574 -0.46424 -0.30435 C -0.46719 -0.29163 -0.46355 -0.30597 -0.47015 -0.2884 C -0.47327 -0.2803 -0.47414 -0.27105 -0.47605 -0.2625 C -0.47726 -0.25671 -0.48074 -0.25209 -0.48212 -0.24654 C -0.48525 -0.22064 -0.48317 -0.23035 -0.48664 -0.2167 C -0.48994 -0.1841 -0.48785 -0.19658 -0.49098 -0.17901 C -0.49046 -0.15842 -0.49046 -0.13807 -0.48959 -0.11749 C -0.48907 -0.10593 -0.48143 -0.09344 -0.47761 -0.08349 C -0.4731 -0.07193 -0.46806 -0.06083 -0.46268 -0.04973 C -0.45851 -0.04117 -0.45035 -0.03655 -0.44619 -0.02799 C -0.43907 -0.01365 -0.42188 0.00184 -0.40903 0.00578 C -0.40695 0.00716 -0.40504 0.00878 -0.40296 0.00994 C -0.40105 0.01086 -0.39896 0.01086 -0.39705 0.01179 C -0.39532 0.01271 -0.3941 0.01456 -0.39254 0.01572 C -0.39115 0.01664 -0.38959 0.01711 -0.38803 0.0178 C -0.33282 0.01664 -0.31164 0.01873 -0.26858 0.00994 C -0.26129 0.00485 -0.25383 0.00161 -0.24619 -0.00209 C -0.23594 -0.00718 -0.22674 -0.01458 -0.21633 -0.0199 C -0.2066 -0.02498 -0.19705 -0.02753 -0.18959 -0.03793 C -0.18785 -0.04649 -0.18612 -0.05366 -0.18351 -0.06176 C -0.18403 -0.08558 -0.18369 -0.1094 -0.18508 -0.13322 C -0.1856 -0.14154 -0.1908 -0.15496 -0.19254 -0.16328 C -0.19636 -0.18109 -0.20018 -0.19913 -0.21042 -0.21277 C -0.21216 -0.2174 -0.21251 -0.22272 -0.21494 -0.22665 C -0.2165 -0.22919 -0.2191 -0.23035 -0.22084 -0.23266 C -0.2231 -0.23567 -0.22483 -0.23937 -0.22692 -0.24261 C -0.23091 -0.24908 -0.2323 -0.25371 -0.23872 -0.25648 C -0.24237 -0.26365 -0.25452 -0.27221 -0.26112 -0.27452 C -0.26563 -0.27614 -0.27466 -0.27845 -0.27466 -0.27845 C -0.29705 -0.27776 -0.31945 -0.27753 -0.34185 -0.27637 C -0.34723 -0.27614 -0.35591 -0.27198 -0.36112 -0.27059 C -0.36511 -0.26943 -0.3731 -0.26643 -0.3731 -0.26643 C -0.38021 -0.26088 -0.38872 -0.25718 -0.39549 -0.2507 C -0.4033 -0.2433 -0.41025 -0.23451 -0.41789 -0.22665 C -0.41893 -0.2241 -0.41962 -0.2211 -0.42084 -0.21879 C -0.42205 -0.21647 -0.42431 -0.21532 -0.42535 -0.21277 C -0.42883 -0.20445 -0.4316 -0.19173 -0.43438 -0.18294 C -0.43594 -0.16328 -0.44341 -0.13299 -0.43126 -0.11749 C -0.42917 -0.10847 -0.42518 -0.10084 -0.42084 -0.09344 C -0.4198 -0.09159 -0.41685 -0.08488 -0.41494 -0.08349 C -0.4132 -0.08234 -0.41094 -0.08234 -0.40903 -0.08164 C -0.40487 -0.07632 -0.4007 -0.07656 -0.39549 -0.07355 C -0.38542 -0.06777 -0.37657 -0.06361 -0.36563 -0.06176 C -0.34844 -0.05389 -0.32917 -0.0562 -0.31199 -0.06361 C -0.30869 -0.06661 -0.30469 -0.06823 -0.30157 -0.0717 C -0.29428 -0.07979 -0.29098 -0.09783 -0.29098 -0.1094 " pathEditMode="relative" ptsTypes="fffffffffffffffffffffffffffffffffffffffffffffffffffffffffffffffffffffffffffffffffffffffffffffffffffffffffffffffffA">
                                      <p:cBhvr>
                                        <p:cTn id="4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pic>
        <p:nvPicPr>
          <p:cNvPr id="3" name="Рисунок 2" descr="https://avatars.mds.yandex.net/i?id=0b761f5c2efb77d0a5b607c90b428f4b69015581-8273955-images-thumbs&amp;n=1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28600" y="3810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51520" y="260648"/>
            <a:ext cx="1656184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средний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88640"/>
            <a:ext cx="46624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Найди 7 отличий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4355976" y="5949280"/>
            <a:ext cx="1656184" cy="432048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nextslide"/>
              </a:rPr>
              <a:t>далее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6228184" y="5949280"/>
            <a:ext cx="1656184" cy="432048"/>
          </a:xfrm>
          <a:prstGeom prst="actionButtonBlank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Главное меню</a:t>
            </a:r>
            <a:endParaRPr lang="ru-RU" dirty="0"/>
          </a:p>
        </p:txBody>
      </p:sp>
      <p:pic>
        <p:nvPicPr>
          <p:cNvPr id="28" name="Рисунок 27" descr="https://static.beloris.ru/content/products/132116/49981/tmp/1280_1280700-nw.jpg"/>
          <p:cNvPicPr/>
          <p:nvPr/>
        </p:nvPicPr>
        <p:blipFill>
          <a:blip r:embed="rId4" cstate="print"/>
          <a:srcRect l="4541" t="6648" r="51913" b="8310"/>
          <a:stretch>
            <a:fillRect/>
          </a:stretch>
        </p:blipFill>
        <p:spPr bwMode="auto">
          <a:xfrm>
            <a:off x="5364088" y="1052736"/>
            <a:ext cx="32403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s://static.beloris.ru/content/products/132116/49981/tmp/1280_1280700-nw.jpg"/>
          <p:cNvPicPr/>
          <p:nvPr/>
        </p:nvPicPr>
        <p:blipFill>
          <a:blip r:embed="rId4" cstate="print"/>
          <a:srcRect l="51103" t="6648" r="4920" b="8310"/>
          <a:stretch>
            <a:fillRect/>
          </a:stretch>
        </p:blipFill>
        <p:spPr bwMode="auto">
          <a:xfrm>
            <a:off x="1979712" y="1052736"/>
            <a:ext cx="32133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 со стрелкой вниз 6"/>
          <p:cNvSpPr/>
          <p:nvPr/>
        </p:nvSpPr>
        <p:spPr>
          <a:xfrm rot="1634202">
            <a:off x="7487060" y="704696"/>
            <a:ext cx="1532661" cy="914400"/>
          </a:xfrm>
          <a:prstGeom prst="downArrowCallout">
            <a:avLst>
              <a:gd name="adj1" fmla="val 79351"/>
              <a:gd name="adj2" fmla="val 65202"/>
              <a:gd name="adj3" fmla="val 25000"/>
              <a:gd name="adj4" fmla="val 590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Жми по этой картинке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652120" y="3573016"/>
            <a:ext cx="338336" cy="48235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580112" y="4077072"/>
            <a:ext cx="504056" cy="48235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452320" y="2276872"/>
            <a:ext cx="648072" cy="410344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796136" y="4653136"/>
            <a:ext cx="648072" cy="36004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740352" y="1772816"/>
            <a:ext cx="576064" cy="55436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652120" y="1484784"/>
            <a:ext cx="432048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884368" y="3284984"/>
            <a:ext cx="504056" cy="33833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395536" y="1844824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395536" y="2492896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1259632" y="1916832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1259632" y="2492896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1259632" y="3140968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1259632" y="3789040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1259632" y="4437112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7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" name="Picture 2" descr="https://klas-master.ru/wp-content/uploads/b/6/4/b646d1391f32e78b1c3a99404ab46b9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628800"/>
            <a:ext cx="4176464" cy="4176465"/>
          </a:xfrm>
          <a:prstGeom prst="rect">
            <a:avLst/>
          </a:prstGeom>
          <a:noFill/>
        </p:spPr>
      </p:pic>
      <p:sp>
        <p:nvSpPr>
          <p:cNvPr id="30" name="Управляющая кнопка: настраиваемая 29">
            <a:hlinkClick r:id="rId3" action="ppaction://hlinksldjump" highlightClick="1"/>
          </p:cNvPr>
          <p:cNvSpPr/>
          <p:nvPr/>
        </p:nvSpPr>
        <p:spPr>
          <a:xfrm>
            <a:off x="1835696" y="5949280"/>
            <a:ext cx="2304256" cy="432048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hlinkClick r:id="rId3" action="ppaction://hlinksldjump"/>
              </a:rPr>
              <a:t>подсказка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64292E-6 C 0.00711 0.00671 0.0033 0.00278 0.0118 0.01388 C 0.01284 0.01527 0.01493 0.01804 0.01493 0.01804 C 0.01701 0.02637 0.02118 0.02706 0.02534 0.03377 C 0.03211 0.04441 0.03906 0.05088 0.04913 0.05574 C 0.05642 0.06499 0.06527 0.06707 0.07448 0.0717 C 0.08333 0.07609 0.09271 0.08049 0.10139 0.08557 C 0.1085 0.08951 0.11597 0.09644 0.12378 0.0976 C 0.13524 0.09922 0.14427 0.10199 0.15521 0.10546 C 0.16944 0.10986 0.1842 0.11194 0.19843 0.11541 C 0.20434 0.1168 0.21632 0.11934 0.21632 0.11934 C 0.24757 0.11818 0.25503 0.11818 0.27899 0.11333 C 0.28524 0.11078 0.29027 0.10893 0.29687 0.10754 C 0.31007 0.09853 0.32257 0.08835 0.33576 0.07956 C 0.34878 0.0569 0.33142 0.08581 0.34618 0.06569 C 0.35208 0.05759 0.35764 0.04718 0.36267 0.03793 C 0.36423 0.03493 0.36441 0.03123 0.36562 0.02799 C 0.36788 0.02244 0.37309 0.01203 0.37309 0.01203 C 0.37361 0.00671 0.37361 0.00139 0.37448 -0.00393 C 0.37517 -0.0074 0.37708 -0.0104 0.3776 -0.01387 C 0.38333 -0.05365 0.37604 -0.02405 0.38055 -0.04162 C 0.37986 -0.05897 0.3809 -0.08788 0.37604 -0.1073 C 0.37413 -0.1147 0.37083 -0.12187 0.36857 -0.12904 C 0.36406 -0.14338 0.36545 -0.14523 0.35659 -0.15702 C 0.35312 -0.16165 0.35191 -0.16951 0.34774 -0.17298 C 0.34427 -0.17576 0.33819 -0.17715 0.3342 -0.17876 C 0.32291 -0.18963 0.30694 -0.1894 0.29392 -0.19472 C 0.27882 -0.19357 0.26562 -0.19102 0.25069 -0.18871 C 0.24375 -0.18593 0.23871 -0.18431 0.23125 -0.18293 C 0.22257 -0.17483 0.21753 -0.17599 0.20885 -0.1709 C 0.19687 -0.16396 0.18715 -0.15726 0.17899 -0.14315 C 0.17743 -0.13621 0.17448 -0.1332 0.17152 -0.12719 C 0.16979 -0.1147 0.16684 -0.11401 0.16406 -0.10337 C 0.15989 -0.04902 0.14375 0.02915 0.17448 0.0717 C 0.17725 0.08234 0.18142 0.09459 0.18646 0.10338 C 0.19027 0.11772 0.20208 0.13853 0.21336 0.14316 C 0.2217 0.15056 0.23073 0.15495 0.24027 0.15912 C 0.24514 0.1612 0.25069 0.16212 0.25503 0.16513 C 0.26336 0.17045 0.26996 0.17577 0.27899 0.17901 C 0.29236 0.19057 0.3125 0.19959 0.3283 0.20283 C 0.3408 0.20861 0.35416 0.21185 0.36718 0.21485 C 0.41875 0.21323 0.42083 0.2137 0.45521 0.20676 C 0.4618 0.20398 0.46684 0.19843 0.47309 0.19496 C 0.47604 0.19335 0.48194 0.19103 0.48194 0.19103 C 0.49097 0.18294 0.5 0.17507 0.50885 0.16698 C 0.51111 0.1649 0.51267 0.16143 0.51493 0.15912 C 0.51823 0.15565 0.52534 0.14917 0.52534 0.14917 C 0.52586 0.14709 0.52604 0.14501 0.52673 0.14316 C 0.5276 0.14108 0.52916 0.13969 0.52986 0.13738 C 0.53281 0.12743 0.53177 0.11587 0.5342 0.10546 C 0.53368 0.07239 0.53368 0.03909 0.53281 0.00602 C 0.53246 -0.00878 0.52552 -0.02104 0.52083 -0.03376 C 0.51823 -0.0407 0.51892 -0.04856 0.51614 -0.0555 C 0.51024 -0.07122 0.50625 -0.08672 0.49843 -0.10129 C 0.49461 -0.10823 0.49496 -0.11239 0.48941 -0.11725 C 0.48385 -0.12835 0.47291 -0.13159 0.46406 -0.13714 C 0.446 -0.14824 0.45816 -0.14222 0.44774 -0.14708 C 0.42986 -0.14639 0.4118 -0.14616 0.39392 -0.145 C 0.38385 -0.14431 0.37274 -0.13714 0.36267 -0.13505 C 0.35451 -0.12974 0.34149 -0.1221 0.33281 -0.11933 C 0.31666 -0.10476 0.31232 -0.09481 0.3059 -0.06961 C 0.29982 -0.04579 0.30277 -0.05827 0.29843 -0.03561 C 0.29791 -0.03307 0.29687 -0.02775 0.29687 -0.02775 C 0.29409 0.00463 0.28715 0.04071 0.30139 0.06962 C 0.3033 0.07979 0.30711 0.08696 0.3118 0.09552 C 0.31423 0.105 0.31788 0.11402 0.32083 0.12327 C 0.32205 0.1272 0.32187 0.13183 0.32378 0.1353 C 0.32534 0.1383 0.32777 0.14062 0.32986 0.14316 C 0.33177 0.15172 0.33402 0.1568 0.33871 0.16305 C 0.34271 0.17392 0.3467 0.17484 0.35225 0.18502 C 0.35711 0.19358 0.36371 0.20352 0.37152 0.20676 C 0.37604 0.21323 0.38298 0.21393 0.38941 0.2167 C 0.4026 0.22248 0.41493 0.23104 0.4283 0.23659 C 0.43402 0.24469 0.44288 0.24399 0.45069 0.24862 C 0.46753 0.25879 0.48177 0.26434 0.5 0.26851 C 0.57621 0.26666 0.56458 0.26897 0.60746 0.26249 C 0.61684 0.25856 0.62639 0.25579 0.63576 0.25255 C 0.64132 0.24769 0.64583 0.247 0.65069 0.24075 C 0.65416 0.23127 0.65972 0.22526 0.66406 0.2167 C 0.6684 0.20791 0.67014 0.19705 0.67152 0.18687 C 0.67083 0.15125 0.67343 0.11286 0.65816 0.08164 C 0.65625 0.07193 0.65347 0.06199 0.64913 0.05366 C 0.6467 0.04395 0.64166 0.03816 0.63732 0.02984 C 0.63229 0.01041 0.61649 -0.0111 0.60295 -0.01988 C 0.60086 -0.02104 0.59878 -0.02081 0.59687 -0.02173 C 0.59288 -0.02358 0.58507 -0.02775 0.58507 -0.02775 C 0.55798 -0.02613 0.55399 -0.02636 0.5342 -0.02173 C 0.52708 -0.01595 0.52066 -0.0148 0.51319 -0.00994 C 0.50503 -0.00439 0.50017 -0.00115 0.49097 0.00209 C 0.48142 0.01041 0.47326 0.02036 0.46267 0.02591 C 0.45816 0.03192 0.45225 0.03631 0.44896 0.04372 C 0.44288 0.05759 0.43993 0.07193 0.43715 0.08766 C 0.43836 0.11587 0.43333 0.16374 0.44774 0.19288 C 0.45104 0.20745 0.44652 0.19011 0.45225 0.20491 C 0.45659 0.21624 0.4585 0.22919 0.46267 0.24075 C 0.46475 0.25255 0.46493 0.25139 0.47014 0.26064 C 0.48107 0.28053 0.48836 0.30227 0.50729 0.31014 C 0.52343 0.3254 0.55312 0.32748 0.57152 0.33002 C 0.59323 0.33742 0.61562 0.32933 0.63732 0.32609 C 0.65069 0.32031 0.62586 0.33049 0.65521 0.32216 C 0.66215 0.32008 0.66892 0.31592 0.67604 0.3143 C 0.68298 0.31268 0.69687 0.31014 0.69687 0.31014 C 0.70191 0.30805 0.70677 0.30597 0.7118 0.30435 C 0.72274 0.29441 0.7085 0.3062 0.72378 0.29834 C 0.73368 0.29325 0.73767 0.28701 0.74774 0.28446 C 0.75382 0.27637 0.75972 0.27036 0.76562 0.26249 C 0.76805 0.25047 0.77552 0.23775 0.7835 0.23081 C 0.78767 0.21462 0.78055 0.23914 0.79253 0.21485 C 0.79566 0.20861 0.79878 0.20167 0.80139 0.19496 C 0.80277 0.19126 0.80277 0.18664 0.80434 0.18294 C 0.80503 0.18132 0.80746 0.17901 0.80746 0.17901 " pathEditMode="relative" ptsTypes="ffffffffffffffffffffffffffffffff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7262E-7 C -0.00295 0.01133 0.00017 0.02104 0.00746 0.02752 C 0.01059 0.0414 0.02517 0.05805 0.03576 0.06128 C 0.04566 0.07447 0.05642 0.08187 0.07014 0.08534 C 0.07795 0.09251 0.0868 0.0895 0.09531 0.09343 C 0.13142 0.09204 0.14635 0.09135 0.17604 0.08534 C 0.18455 0.08164 0.18958 0.07123 0.19844 0.06753 C 0.20295 0.06128 0.20521 0.05758 0.20729 0.04972 C 0.20694 0.04163 0.20712 0.03376 0.2059 0.0259 C 0.20521 0.02174 0.20156 0.01942 0.2 0.01596 C 0.19583 0.00601 0.19548 -0.00347 0.18802 -0.00995 C 0.18524 -0.02082 0.17916 -0.0266 0.17465 -0.03585 C 0.15226 -0.034 0.13437 -0.03053 0.11337 -0.02197 C 0.10972 -0.01897 0.1066 -0.0148 0.10295 -0.01203 C 0.08264 0.003 0.10538 -0.01712 0.09097 -0.00393 C 0.08559 0.00671 0.0842 0.00971 0.08212 0.02174 C 0.07969 0.0555 0.07396 0.09621 0.08958 0.12511 C 0.09271 0.13876 0.08837 0.12303 0.09531 0.13714 C 0.09635 0.13899 0.09601 0.14153 0.09705 0.14315 C 0.09965 0.14732 0.10729 0.1524 0.11041 0.15495 C 0.12187 0.16443 0.10607 0.15263 0.12239 0.16697 C 0.13524 0.17831 0.12222 0.16512 0.13281 0.17299 C 0.13698 0.17599 0.1408 0.17969 0.14479 0.18293 C 0.15104 0.18825 0.15729 0.19126 0.16423 0.19473 C 0.16823 0.19658 0.17604 0.20074 0.17604 0.20074 C 0.19253 0.20004 0.20903 0.2012 0.22517 0.19889 C 0.22778 0.19866 0.25087 0.18386 0.25226 0.18293 C 0.25816 0.179 0.2651 0.17646 0.27135 0.17299 C 0.27864 0.16905 0.28455 0.16258 0.29097 0.15703 C 0.3 0.14917 0.29114 0.16165 0.3 0.15102 C 0.30798 0.14153 0.31198 0.13043 0.31944 0.12118 C 0.32048 0.11864 0.32135 0.11586 0.32239 0.11332 C 0.32482 0.108 0.32986 0.09736 0.32986 0.09736 C 0.33212 0.08788 0.33455 0.0777 0.33871 0.06938 C 0.3408 0.05874 0.34305 0.04856 0.34479 0.03746 C 0.34392 0.00509 0.3467 -0.04626 0.32691 -0.07354 C 0.32482 -0.08187 0.32344 -0.0865 0.31788 -0.09158 C 0.30885 -0.10939 0.29149 -0.09829 0.27604 -0.09737 C 0.26823 -0.09413 0.26371 -0.09297 0.25521 -0.09158 C 0.24479 -0.08788 0.23889 -0.0821 0.23437 -0.06961 C 0.23368 -0.06638 0.23264 -0.06314 0.23264 -0.05967 C 0.23264 -0.04718 0.23351 -0.03446 0.23437 -0.02197 C 0.23507 -0.01133 0.24809 0.00277 0.25347 0.00994 C 0.25972 0.01827 0.2658 0.03145 0.27465 0.03561 C 0.28854 0.04301 0.30486 0.04787 0.31944 0.05134 C 0.3368 0.05065 0.35416 0.05065 0.37153 0.04972 C 0.37951 0.04903 0.38472 0.03723 0.39253 0.03376 C 0.39774 0.02474 0.40503 0.02012 0.41041 0.01179 C 0.41857 -0.00116 0.42656 -0.01596 0.43576 -0.02798 C 0.43819 -0.03677 0.44236 -0.04417 0.44618 -0.05181 C 0.44705 -0.05389 0.44826 -0.05574 0.44913 -0.05782 C 0.45035 -0.05967 0.45226 -0.0636 0.45226 -0.0636 C 0.45382 -0.071 0.45538 -0.07794 0.45677 -0.08557 C 0.45937 -0.12327 0.46406 -0.15541 0.44618 -0.18687 C 0.44323 -0.19935 0.44132 -0.2012 0.43264 -0.20884 C 0.43125 -0.21022 0.4283 -0.21277 0.4283 -0.21277 C 0.37535 -0.21045 0.3875 -0.2241 0.36996 -0.18895 C 0.36753 -0.16536 0.36597 -0.14084 0.37465 -0.11934 C 0.37986 -0.08996 0.40694 -0.0791 0.42691 -0.07563 C 0.44479 -0.07632 0.46267 -0.07632 0.48038 -0.07748 C 0.49028 -0.07817 0.50191 -0.08534 0.5118 -0.08742 C 0.51892 -0.09089 0.52569 -0.09436 0.53264 -0.09737 C 0.54236 -0.10615 0.55312 -0.1117 0.5625 -0.12142 C 0.56458 -0.13182 0.56406 -0.1265 0.56406 -0.13714 " pathEditMode="relative" ptsTypes="fffffffffffffffffffffffffffffffffffffffffffffffffffffffffffffffA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7567E-6 C 0.00191 -0.01874 0.00573 -0.02822 0.01354 -0.04371 C 0.02153 -0.05944 0.03056 -0.07887 0.04479 -0.08557 C 0.04983 -0.09182 0.05521 -0.0932 0.06129 -0.09737 C 0.06927 -0.10292 0.07465 -0.10685 0.08368 -0.10939 C 0.09115 -0.11587 0.10052 -0.11957 0.10903 -0.12327 C 0.11528 -0.12604 0.11893 -0.12951 0.12552 -0.13136 C 0.13316 -0.13645 0.14184 -0.1383 0.14931 -0.14316 C 0.15538 -0.14709 0.16094 -0.15195 0.16719 -0.15518 C 0.16962 -0.15634 0.18056 -0.15865 0.18212 -0.15912 C 0.1967 -0.16305 0.21077 -0.1679 0.22552 -0.17091 C 0.23281 -0.17438 0.24028 -0.1753 0.24792 -0.17692 C 0.26077 -0.18271 0.27465 -0.18641 0.2882 -0.18895 C 0.29809 -0.19311 0.30521 -0.19357 0.31649 -0.19496 C 0.40695 -0.22341 0.50243 -0.19704 0.59566 -0.19496 C 0.59913 -0.19496 0.60799 -0.18664 0.61059 -0.18502 C 0.625 -0.176 0.64132 -0.17253 0.65538 -0.16305 C 0.66372 -0.1575 0.66997 -0.15195 0.67917 -0.14917 C 0.68577 -0.14038 0.68889 -0.13021 0.69254 -0.11934 C 0.69393 -0.11541 0.69584 -0.10662 0.69705 -0.10153 C 0.69757 -0.09945 0.69861 -0.09552 0.69861 -0.09552 C 0.69653 -0.06823 0.67986 -0.0599 0.65834 -0.05967 C 0.51007 -0.05782 0.36163 -0.05828 0.21354 -0.05759 C 0.2066 -0.0569 0.19931 -0.05805 0.19254 -0.05574 C 0.18906 -0.05458 0.18663 -0.05042 0.18368 -0.04765 C 0.1816 -0.04579 0.17761 -0.04186 0.17761 -0.04186 C 0.17031 -0.02706 0.1684 -0.01018 0.16424 0.00601 C 0.16146 0.03029 0.16111 0.02729 0.16424 0.06568 C 0.16493 0.07423 0.18368 0.08325 0.18959 0.08556 C 0.21667 0.09574 0.2441 0.10175 0.2717 0.10939 C 0.28559 0.10869 0.29965 0.10846 0.31354 0.1073 C 0.31823 0.10684 0.32222 0.10245 0.32691 0.10129 C 0.33507 0.09921 0.34271 0.0969 0.35087 0.09551 C 0.36077 0.09088 0.36979 0.09065 0.38056 0.0895 C 0.57795 0.09112 0.5474 0.07724 0.64045 0.09551 C 0.6467 0.09828 0.65174 0.10152 0.65834 0.10337 C 0.6691 0.11794 0.68281 0.12627 0.69115 0.14315 C 0.69271 0.15009 0.69566 0.15495 0.69861 0.16096 C 0.69809 0.17414 0.69827 0.18755 0.69705 0.20074 C 0.69688 0.20305 0.69497 0.20467 0.6941 0.20675 C 0.68959 0.21739 0.6875 0.2197 0.67917 0.22456 C 0.65573 0.23797 0.63108 0.24144 0.60608 0.24653 C 0.59896 0.24976 0.59254 0.25115 0.58507 0.25254 C 0.53663 0.27405 0.57934 0.25647 0.4507 0.25254 C 0.4158 0.2456 0.43733 0.24907 0.36268 0.25254 C 0.34584 0.25323 0.32743 0.26572 0.31059 0.27035 C 0.30139 0.27636 0.29271 0.28214 0.28368 0.28816 C 0.27709 0.29741 0.28403 0.28654 0.27917 0.2981 C 0.27743 0.30226 0.27327 0.31013 0.27327 0.31013 C 0.27379 0.32076 0.27222 0.33186 0.27465 0.34204 C 0.27552 0.34551 0.27969 0.34435 0.28212 0.34597 C 0.28368 0.34713 0.28507 0.34875 0.28663 0.3499 C 0.28802 0.35083 0.28976 0.35106 0.29115 0.35198 C 0.29948 0.35684 0.30799 0.35777 0.31649 0.36193 C 0.33073 0.3691 0.34306 0.37673 0.35834 0.37974 C 0.37622 0.37904 0.39393 0.37881 0.41198 0.37766 C 0.42101 0.37696 0.43299 0.37072 0.44167 0.36771 C 0.4507 0.3647 0.45972 0.36378 0.46875 0.36193 C 0.47899 0.35707 0.49427 0.35592 0.5059 0.35592 " pathEditMode="relative" ptsTypes="ffffffffffffffffffffffffffffffffffffffffffffffffffffffffffA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9991E-6 C 0.00052 0.00856 0.00018 0.01711 0.00139 0.02567 C 0.0033 0.03978 0.02552 0.05319 0.03438 0.0555 C 0.04462 0.06221 0.05521 0.06545 0.06563 0.07146 C 0.08334 0.08141 0.10174 0.08973 0.12084 0.09343 C 0.12709 0.09598 0.13212 0.09783 0.13872 0.09921 C 0.15226 0.10546 0.16615 0.1043 0.18056 0.10523 C 0.19913 0.10846 0.21719 0.11517 0.23577 0.1191 C 0.2592 0.11841 0.28247 0.11841 0.30591 0.11725 C 0.31823 0.11656 0.33091 0.10916 0.34323 0.10731 C 0.35157 0.10361 0.35643 0.09783 0.36424 0.09343 C 0.37396 0.08788 0.38334 0.08395 0.39393 0.08141 C 0.40157 0.07493 0.41042 0.07192 0.41788 0.06545 C 0.42639 0.05782 0.43698 0.05042 0.44479 0.04163 C 0.45452 0.03099 0.46163 0.01781 0.47014 0.00578 C 0.47292 -0.00462 0.47552 -0.01526 0.47761 -0.0259 C 0.47709 -0.04833 0.47691 -0.071 0.47604 -0.09343 C 0.47587 -0.09898 0.47292 -0.10407 0.4717 -0.10939 C 0.46528 -0.13645 0.47084 -0.11517 0.46719 -0.13529 C 0.46563 -0.14385 0.46111 -0.15125 0.45816 -0.15911 C 0.45486 -0.16813 0.45382 -0.17784 0.4507 -0.18709 C 0.44497 -0.20421 0.43438 -0.216 0.4283 -0.23265 C 0.42136 -0.25116 0.43542 -0.22225 0.4224 -0.24653 C 0.42032 -0.25046 0.41632 -0.25856 0.41632 -0.25856 C 0.41354 -0.27035 0.41702 -0.25971 0.40747 -0.27243 C 0.40295 -0.27845 0.40226 -0.28353 0.39549 -0.28631 C 0.38247 -0.30365 0.36927 -0.32054 0.3507 -0.32609 C 0.30139 -0.32401 0.27032 -0.32216 0.22691 -0.31614 C 0.21598 -0.31175 0.20504 -0.3099 0.19393 -0.3062 C 0.18386 -0.29718 0.1724 -0.29556 0.16268 -0.28839 C 0.15504 -0.28284 0.15 -0.27405 0.14184 -0.27058 C 0.13438 -0.26388 0.12448 -0.2574 0.11788 -0.24861 C 0.11615 -0.2463 0.11511 -0.24329 0.11337 -0.24075 C 0.11094 -0.23728 0.10591 -0.2308 0.10591 -0.2308 C 0.10278 -0.21855 0.09861 -0.20236 0.09393 -0.19103 C 0.08663 -0.17345 0.09167 -0.1908 0.08802 -0.17715 C 0.08663 -0.16512 0.08646 -0.15264 0.08351 -0.1413 C 0.08455 -0.11055 0.08212 -0.07123 0.10452 -0.0518 C 0.10695 -0.04117 0.10382 -0.04903 0.11042 -0.04394 C 0.1125 -0.04232 0.11424 -0.03955 0.11632 -0.03793 C 0.125 -0.03122 0.1349 -0.02706 0.14479 -0.02405 C 0.15712 -0.01272 0.17327 -0.00648 0.18802 -0.00416 C 0.20434 0.00162 0.19584 -0.00046 0.21337 0.00185 C 0.24132 0.01156 0.25695 0.00486 0.29393 0.00393 C 0.3007 0.00069 0.30608 -0.00069 0.31337 -0.00208 C 0.31893 -0.00509 0.32431 -0.00763 0.32986 -0.00994 C 0.3441 -0.0229 0.34601 -0.03353 0.35521 -0.05388 C 0.3592 -0.06267 0.35973 -0.07285 0.36424 -0.08164 C 0.37118 -0.11193 0.37205 -0.1642 0.34323 -0.17299 C 0.33403 -0.17946 0.32466 -0.1827 0.31493 -0.18709 C 0.30174 -0.18571 0.29514 -0.18409 0.28351 -0.18108 C 0.26754 -0.17021 0.25191 -0.15981 0.24184 -0.13922 C 0.23473 -0.10361 0.23837 -0.0629 0.26719 -0.04972 C 0.27327 -0.04186 0.2783 -0.03654 0.28646 -0.034 C 0.29445 -0.02613 0.30382 -0.02336 0.31337 -0.01989 C 0.32813 -0.00694 0.36372 -0.00139 0.38212 0.00185 C 0.40313 0.01295 0.42726 0.01272 0.44931 0.01781 C 0.67848 0.01526 0.57483 0.02521 0.66111 0.00786 C 0.67049 0.0037 0.68004 -0.00092 0.68959 -0.00416 C 0.6941 -0.0074 0.69861 -0.01041 0.70295 -0.01411 C 0.70591 -0.01665 0.71198 -0.02197 0.71198 -0.02197 C 0.72049 -0.03746 0.73143 -0.05042 0.74028 -0.06568 C 0.75191 -0.08557 0.73334 -0.05574 0.74618 -0.07956 C 0.7474 -0.08187 0.74931 -0.08349 0.7507 -0.08557 C 0.75226 -0.08811 0.75382 -0.09066 0.75521 -0.09343 C 0.76059 -0.10407 0.76441 -0.1154 0.77014 -0.12535 C 0.7724 -0.13691 0.77639 -0.14755 0.779 -0.15911 C 0.77848 -0.17692 0.77848 -0.19496 0.77761 -0.21277 C 0.77657 -0.23335 0.75486 -0.25 0.74184 -0.25462 C 0.73681 -0.25902 0.73282 -0.26064 0.72691 -0.26249 C 0.7191 -0.26758 0.71111 -0.26896 0.70295 -0.27243 C 0.68212 -0.27174 0.66111 -0.27174 0.64028 -0.27058 C 0.62344 -0.26966 0.60573 -0.25833 0.58959 -0.25254 C 0.57934 -0.24399 0.56927 -0.23612 0.55973 -0.22664 C 0.55591 -0.22294 0.55139 -0.22086 0.54775 -0.21693 C 0.54236 -0.21092 0.53785 -0.20351 0.53282 -0.19704 C 0.52865 -0.19172 0.52795 -0.18339 0.52535 -0.17715 C 0.52309 -0.1716 0.51788 -0.16119 0.51788 -0.16119 C 0.5165 -0.15055 0.51598 -0.13945 0.51337 -0.12928 C 0.51424 -0.10916 0.5132 -0.07262 0.53282 -0.06568 C 0.53733 -0.06198 0.54132 -0.05712 0.54618 -0.05388 C 0.54809 -0.05273 0.55035 -0.05273 0.55226 -0.0518 C 0.55434 -0.05088 0.55625 -0.04926 0.55816 -0.04787 C 0.57396 -0.04926 0.58195 -0.05157 0.59549 -0.05782 C 0.6 -0.06707 0.61042 -0.07077 0.61788 -0.07562 C 0.62032 -0.07724 0.62292 -0.0784 0.62535 -0.07956 C 0.6283 -0.08094 0.63438 -0.08372 0.63438 -0.08372 C 0.63941 -0.08881 0.64393 -0.09158 0.64931 -0.09551 C 0.65521 -0.09991 0.65938 -0.10685 0.66563 -0.10939 C 0.67413 -0.12072 0.66598 -0.11147 0.67466 -0.11748 C 0.68959 -0.12766 0.67014 -0.11563 0.68212 -0.12535 C 0.68646 -0.12882 0.68993 -0.12858 0.69254 -0.13529 " pathEditMode="relative" ptsTypes="fffffffffffffffffffffffffffffffffffffffffffffffffffffffffffffffffffffffffffffffffffffffffff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4681E-6 C 0.00209 -0.01481 0.00851 -0.02822 0.01337 -0.04163 C 0.0165 -0.05042 0.02118 -0.05597 0.02379 -0.06545 C 0.0283 -0.08187 0.02483 -0.07424 0.03282 -0.08928 C 0.0342 -0.09205 0.03733 -0.09737 0.03733 -0.09737 C 0.03959 -0.10731 0.04584 -0.1168 0.0507 -0.12512 C 0.05157 -0.12859 0.05348 -0.13668 0.05521 -0.139 C 0.0691 -0.15796 0.05504 -0.13206 0.06424 -0.14709 C 0.06684 -0.15125 0.06754 -0.15681 0.07014 -0.16097 C 0.07136 -0.16282 0.07327 -0.16328 0.07466 -0.1649 C 0.08056 -0.17161 0.08646 -0.17947 0.09393 -0.18294 C 0.09879 -0.18895 0.10243 -0.19242 0.10886 -0.19473 C 0.11042 -0.19612 0.11181 -0.19751 0.11337 -0.19866 C 0.1158 -0.20028 0.11858 -0.20098 0.12084 -0.2026 C 0.12309 -0.20422 0.12466 -0.20699 0.12691 -0.20861 C 0.13334 -0.213 0.14028 -0.21208 0.14618 -0.21855 C 0.1507 -0.22364 0.15104 -0.22688 0.15677 -0.23058 C 0.15955 -0.23243 0.16563 -0.23451 0.16563 -0.23451 C 0.17205 -0.24099 0.17726 -0.24607 0.18507 -0.24839 C 0.19028 -0.25186 0.19445 -0.25602 0.2 -0.25833 C 0.20295 -0.25972 0.20886 -0.26226 0.20886 -0.26226 C 0.22466 -0.27683 0.24601 -0.2766 0.26424 -0.28215 C 0.41372 -0.28053 0.38594 -0.28678 0.45816 -0.27429 C 0.46823 -0.26897 0.47552 -0.26273 0.48646 -0.26041 C 0.49236 -0.25741 0.49705 -0.25278 0.50295 -0.25047 C 0.51007 -0.24422 0.51823 -0.24261 0.52535 -0.23659 C 0.52743 -0.23474 0.52917 -0.2322 0.53125 -0.23058 C 0.53854 -0.22503 0.5382 -0.22873 0.54479 -0.22249 C 0.5533 -0.21462 0.55695 -0.21 0.56719 -0.20468 C 0.57552 -0.19358 0.58473 -0.18248 0.59393 -0.17299 C 0.60729 -0.15912 0.59931 -0.17138 0.60747 -0.15704 C 0.60955 -0.14779 0.61528 -0.14663 0.61945 -0.139 C 0.62604 -0.12674 0.63247 -0.1168 0.64184 -0.10731 C 0.64809 -0.10084 0.65556 -0.09668 0.66111 -0.08928 C 0.67014 -0.07725 0.67986 -0.06129 0.69098 -0.05158 C 0.69809 -0.03701 0.70452 -0.02128 0.71042 -0.00579 C 0.71389 0.00323 0.7224 0.01988 0.7224 0.01988 C 0.72396 0.03399 0.72743 0.04301 0.73125 0.05573 C 0.73351 0.06336 0.73455 0.0703 0.73733 0.0777 C 0.74063 0.111 0.74306 0.14407 0.7283 0.17298 C 0.7257 0.18455 0.71997 0.1938 0.71632 0.2049 C 0.71545 0.20744 0.71441 0.21438 0.71337 0.21669 C 0.71268 0.21831 0.71129 0.21947 0.71042 0.22085 C 0.70938 0.2227 0.70834 0.22455 0.70747 0.22664 C 0.70226 0.23889 0.6974 0.25208 0.68646 0.25647 C 0.67518 0.27243 0.67483 0.27451 0.65816 0.27844 C 0.64427 0.28792 0.63108 0.29578 0.61632 0.30226 C 0.6132 0.30365 0.61059 0.30689 0.60747 0.30827 C 0.60608 0.30897 0.58785 0.31197 0.58646 0.3122 C 0.56806 0.31984 0.55191 0.32354 0.53282 0.32608 C 0.45035 0.32516 0.39549 0.33209 0.32379 0.31035 C 0.31129 0.29764 0.29427 0.29625 0.28056 0.2863 C 0.27639 0.2833 0.27309 0.27821 0.26858 0.27636 C 0.26424 0.27451 0.2625 0.27405 0.25816 0.27058 C 0.24514 0.26017 0.254 0.26433 0.24479 0.26063 C 0.23073 0.24814 0.2191 0.23242 0.20591 0.21877 C 0.19948 0.21207 0.19288 0.20559 0.18646 0.19888 C 0.17604 0.18801 0.18195 0.19796 0.17466 0.18709 C 0.16893 0.17853 0.16233 0.17183 0.15677 0.16304 C 0.1533 0.15772 0.14618 0.14731 0.14618 0.14731 C 0.14028 0.12187 0.13143 0.09759 0.1224 0.07377 C 0.1158 0.05619 0.11528 0.03283 0.11198 0.0141 C 0.1125 -0.00648 0.1125 -0.02706 0.11337 -0.04765 C 0.11424 -0.06615 0.12361 -0.09251 0.12986 -0.10916 C 0.13177 -0.1205 0.13507 -0.13183 0.14028 -0.14108 C 0.14375 -0.15426 0.14879 -0.16976 0.15521 -0.18086 C 0.15886 -0.1952 0.1625 -0.20745 0.1717 -0.2167 C 0.1724 -0.21878 0.17587 -0.22873 0.17761 -0.23058 C 0.17934 -0.23243 0.1816 -0.23289 0.18351 -0.23451 C 0.19202 -0.24168 0.19896 -0.24769 0.20886 -0.25047 C 0.22552 -0.26504 0.24966 -0.26666 0.26858 -0.26828 C 0.31511 -0.28423 0.3757 -0.25787 0.42379 -0.24839 C 0.44045 -0.23891 0.45868 -0.23798 0.47604 -0.23058 C 0.48125 -0.22364 0.48386 -0.22295 0.49098 -0.22063 C 0.50261 -0.20953 0.4974 -0.21254 0.50591 -0.20861 C 0.5092 -0.2019 0.51059 -0.19936 0.51632 -0.19681 C 0.53299 -0.18016 0.51354 -0.20144 0.52535 -0.18294 C 0.52917 -0.17693 0.53716 -0.17161 0.54184 -0.16698 C 0.554 -0.13923 0.56858 -0.11425 0.57604 -0.08349 C 0.57709 -0.0717 0.57761 -0.06083 0.58056 -0.04973 C 0.58559 0.02173 0.59497 0.10268 0.54618 0.14523 C 0.53316 0.15656 0.52431 0.16836 0.50886 0.17298 C 0.49618 0.182 0.51077 0.17229 0.49393 0.18108 C 0.47674 0.1901 0.5 0.17923 0.48212 0.19102 C 0.47552 0.19541 0.4625 0.2005 0.45521 0.20282 C 0.44757 0.21045 0.44358 0.21022 0.43438 0.21276 C 0.43038 0.21392 0.4224 0.21669 0.4224 0.21669 C 0.4 0.2153 0.37761 0.21461 0.35521 0.21276 C 0.33768 0.21137 0.32379 0.20073 0.30747 0.19495 C 0.29861 0.18755 0.28785 0.17529 0.27761 0.17113 C 0.26858 0.15911 0.25973 0.14731 0.2507 0.13529 C 0.24913 0.1332 0.24549 0.11933 0.24479 0.11748 C 0.2415 0.10869 0.23768 0.10036 0.23438 0.09158 C 0.229 0.07724 0.22622 0.0622 0.22084 0.04787 C 0.2191 0.03237 0.21268 0.01942 0.21042 0.00416 C 0.20851 -0.00972 0.20938 -0.02429 0.20591 -0.0377 C 0.20764 -0.0673 0.20729 -0.06869 0.21788 -0.09136 C 0.22014 -0.09621 0.225 -0.09829 0.22691 -0.10338 C 0.23091 -0.11379 0.23663 -0.11957 0.24479 -0.12327 C 0.25591 -0.13391 0.26459 -0.13992 0.27604 -0.14894 C 0.28073 -0.15264 0.28646 -0.1531 0.29098 -0.15704 C 0.29688 -0.16212 0.2941 -0.16074 0.30139 -0.16305 C 0.31407 -0.16721 0.30052 -0.16236 0.32084 -0.16698 C 0.32535 -0.16791 0.33438 -0.17091 0.33438 -0.17091 C 0.37396 -0.16929 0.37344 -0.16791 0.40139 -0.16305 C 0.41285 -0.15773 0.39879 -0.1649 0.41042 -0.15704 C 0.41598 -0.15334 0.42292 -0.15334 0.4283 -0.14894 C 0.43229 -0.1457 0.43681 -0.14339 0.44028 -0.139 C 0.44184 -0.13715 0.44306 -0.13483 0.44479 -0.13322 C 0.44861 -0.12952 0.45278 -0.12651 0.45677 -0.12327 C 0.45973 -0.12073 0.46563 -0.11518 0.46563 -0.11518 C 0.47275 -0.10061 0.48594 -0.08835 0.49705 -0.07933 C 0.50243 -0.07031 0.50573 -0.05944 0.51198 -0.05158 C 0.5125 -0.04695 0.51337 -0.04233 0.51337 -0.0377 C 0.51337 -0.01527 0.51285 0.00739 0.51198 0.02983 C 0.51163 0.04 0.50729 0.05157 0.50591 0.06174 C 0.50434 0.07307 0.50382 0.08672 0.50139 0.09759 C 0.49861 0.10938 0.48733 0.11678 0.479 0.11933 C 0.47014 0.12534 0.46146 0.12927 0.45226 0.13529 C 0.44028 0.14338 0.42014 0.14245 0.40591 0.14523 C 0.39063 0.15217 0.37535 0.15425 0.35973 0.15911 C 0.34775 0.15841 0.33577 0.15911 0.32379 0.15726 C 0.32205 0.15702 0.32101 0.15425 0.31945 0.15309 C 0.31806 0.15217 0.31632 0.15217 0.31493 0.15124 C 0.31077 0.14824 0.30695 0.14454 0.30295 0.1413 C 0.30139 0.13991 0.29844 0.13737 0.29844 0.13737 C 0.28872 0.11655 0.29288 0.12835 0.28959 0.1154 C 0.28854 0.11146 0.28646 0.10337 0.28646 0.10337 C 0.28698 0.08741 0.28611 0.07146 0.28802 0.05573 C 0.28837 0.05342 0.29115 0.05342 0.29254 0.0518 C 0.29462 0.04949 0.29653 0.04671 0.29844 0.04393 C 0.30747 0.03029 0.32066 0.01826 0.33438 0.0141 C 0.34167 0.00901 0.34861 0.00624 0.35677 0.00416 C 0.38594 0.00508 0.39775 -0.00463 0.41632 0.00994 C 0.42275 0.01503 0.43021 0.01826 0.43733 0.02196 C 0.44028 0.02358 0.44618 0.0259 0.44618 0.0259 C 0.45035 0.03122 0.45486 0.03052 0.45973 0.03399 " pathEditMode="relative" ptsTypes="ffffffffffffffffffffffffffffffffffffffffffffffffffffffffffffffffffffffffffffffffffffffffffffffffffffffffffffffffffffffffffffffffffffffffA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80204E-6 C 0.00312 0.01318 0.00885 0.02567 0.01632 0.03562 C 0.02014 0.05018 0.02795 0.05759 0.03437 0.06961 C 0.04166 0.08302 0.03333 0.07216 0.04028 0.08349 C 0.04166 0.08557 0.04357 0.08719 0.04479 0.0895 C 0.05208 0.10315 0.05156 0.1235 0.06267 0.13321 C 0.06562 0.14431 0.06996 0.15634 0.07604 0.16489 C 0.07951 0.17854 0.08646 0.18895 0.09548 0.19681 C 0.10191 0.19611 0.1085 0.19658 0.11493 0.19473 C 0.11927 0.19334 0.12257 0.18871 0.12691 0.18686 C 0.13264 0.18178 0.13906 0.17993 0.14479 0.17484 C 0.14809 0.16836 0.15278 0.16212 0.15521 0.15495 C 0.15833 0.14547 0.16059 0.13853 0.16423 0.12928 C 0.16562 0.12095 0.16701 0.1154 0.1717 0.10939 C 0.17778 0.08279 0.2033 0.08025 0.22083 0.07539 C 0.2408 0.07747 0.25573 0.07794 0.26719 0.10129 C 0.26962 0.11517 0.27344 0.12812 0.2776 0.14107 C 0.27986 0.14824 0.28316 0.16281 0.28646 0.16883 C 0.28854 0.17253 0.29149 0.17553 0.29392 0.17877 C 0.29583 0.18131 0.29896 0.18154 0.30139 0.18293 C 0.31024 0.18825 0.31892 0.19103 0.3283 0.19473 C 0.33993 0.19357 0.34913 0.19357 0.35972 0.18871 C 0.36805 0.18039 0.37639 0.17114 0.38646 0.16697 C 0.39271 0.16142 0.39878 0.15564 0.40451 0.14894 C 0.41337 0.13853 0.41927 0.12835 0.43107 0.12512 C 0.43437 0.12234 0.43698 0.11795 0.44028 0.11517 C 0.44514 0.11101 0.45139 0.11031 0.45659 0.10731 C 0.46232 0.10407 0.46771 0.10083 0.47309 0.09736 C 0.48646 0.09806 0.5 0.09759 0.51337 0.09944 C 0.51736 0.09991 0.52031 0.10476 0.52378 0.10731 C 0.53403 0.11517 0.54253 0.12835 0.5493 0.14107 C 0.55139 0.145 0.55191 0.15102 0.55521 0.1531 C 0.56649 0.1605 0.57448 0.17484 0.58646 0.18085 C 0.59462 0.18501 0.60486 0.18548 0.61337 0.18686 C 0.62725 0.19265 0.64184 0.18848 0.65521 0.18293 C 0.65903 0.17946 0.66354 0.17692 0.66719 0.17299 C 0.6776 0.16189 0.68455 0.14339 0.69253 0.12928 C 0.70017 0.11586 0.71094 0.10685 0.72083 0.09736 C 0.73073 0.08788 0.73889 0.07886 0.75069 0.07354 C 0.76406 0.06753 0.78229 0.07031 0.79392 0.06961 C 0.79548 0.06822 0.79687 0.0666 0.79844 0.06545 C 0.79982 0.06452 0.80156 0.06475 0.80295 0.0636 C 0.8125 0.0555 0.81406 0.05273 0.82083 0.04371 C 0.82587 0.03053 0.82882 0.02012 0.83107 0.00578 C 0.83003 -0.03978 0.83784 -0.03423 0.82378 -0.0518 C 0.81927 -0.07077 0.78663 -0.06892 0.7776 -0.06961 C 0.76389 -0.07354 0.76163 -0.08164 0.75364 -0.09551 C 0.75104 -0.11471 0.74913 -0.1161 0.75225 -0.1413 C 0.7533 -0.14986 0.75937 -0.15495 0.76267 -0.16119 C 0.76389 -0.16351 0.76423 -0.16674 0.76562 -0.16906 C 0.76944 -0.1753 0.7868 -0.19056 0.79097 -0.19496 C 0.79427 -0.19843 0.8 -0.20675 0.8 -0.20675 C 0.80729 -0.23867 0.81302 -0.27891 0.79392 -0.30435 C 0.7934 -0.30689 0.79375 -0.31013 0.79253 -0.31221 C 0.79149 -0.31383 0.78941 -0.31337 0.78802 -0.31429 C 0.7835 -0.3173 0.77812 -0.32262 0.77309 -0.32424 C 0.76649 -0.32632 0.75364 -0.32817 0.75364 -0.32817 C 0.72639 -0.33973 0.70312 -0.33025 0.68212 -0.31013 C 0.68107 -0.30828 0.68055 -0.30574 0.67916 -0.30435 C 0.67795 -0.30296 0.67569 -0.30389 0.67465 -0.30227 C 0.67187 -0.29764 0.66857 -0.28631 0.66857 -0.28631 C 0.66666 -0.27613 0.66458 -0.26642 0.66267 -0.25648 C 0.66979 -0.24746 0.67725 -0.24653 0.68646 -0.24653 " pathEditMode="relative" ptsTypes="ffffffffffffffffffffffffffffffffffffffffffffffffffffffffffffffA">
                                      <p:cBhvr>
                                        <p:cTn id="4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28585E-6 C -0.00799 -0.00347 -0.00504 -0.00532 -0.01493 -0.00786 C -0.0191 -0.0118 -0.0224 -0.01619 -0.02674 -0.01989 C -0.03212 -0.0303 -0.03664 -0.04302 -0.04323 -0.05157 C -0.0448 -0.05712 -0.04757 -0.06198 -0.04914 -0.06753 C -0.05174 -0.07701 -0.05313 -0.08626 -0.0566 -0.09551 C -0.0592 -0.11864 -0.06927 -0.16166 -0.04775 -0.17091 C -0.04219 -0.17808 -0.0342 -0.17761 -0.02674 -0.179 C -0.00747 -0.18686 -0.02848 -0.17877 0.02239 -0.18293 C 0.02864 -0.1834 0.0375 -0.18802 0.0434 -0.18895 C 0.04496 -0.19033 0.04635 -0.19172 0.04791 -0.19288 C 0.0493 -0.1938 0.05104 -0.19357 0.05225 -0.19473 C 0.05503 -0.19704 0.05711 -0.20051 0.05972 -0.20282 C 0.06701 -0.21693 0.06319 -0.21115 0.07031 -0.22063 C 0.07135 -0.22479 0.07448 -0.22826 0.07465 -0.23266 C 0.07534 -0.26341 0.08576 -0.29695 0.06284 -0.30412 C 0.0592 -0.31106 0.04809 -0.32146 0.04184 -0.32401 C 0.02014 -0.34297 -0.00243 -0.35939 -0.02223 -0.38159 C -0.02657 -0.38645 -0.03177 -0.39038 -0.03577 -0.3957 C -0.04341 -0.40587 -0.04618 -0.42137 -0.05209 -0.4334 C -0.05486 -0.45745 -0.05799 -0.48312 -0.05209 -0.50694 C -0.05139 -0.50995 -0.04896 -0.51203 -0.04775 -0.5148 C -0.04445 -0.52197 -0.04358 -0.5296 -0.04028 -0.53677 C -0.03837 -0.54093 -0.0342 -0.5488 -0.0342 -0.5488 C -0.03334 -0.5525 -0.02726 -0.56799 -0.02535 -0.57054 C -0.02309 -0.57354 -0.01736 -0.57655 -0.01493 -0.57863 C -0.00851 -0.58441 -0.00313 -0.58973 0.00451 -0.59251 C 0.02482 -0.59135 0.03663 -0.5976 0.05086 -0.58441 C 0.05434 -0.57748 0.05833 -0.57054 0.06284 -0.56452 C 0.0658 -0.55204 0.07066 -0.54163 0.07326 -0.52891 C 0.07187 -0.49167 0.07934 -0.47826 0.05538 -0.49514 C 0.0533 -0.50278 0.0493 -0.51133 0.04479 -0.51688 C 0.04305 -0.52475 0.04184 -0.53284 0.04045 -0.5407 C 0.04097 -0.55342 0.03854 -0.56776 0.0434 -0.57863 C 0.05659 -0.6087 0.07621 -0.62928 0.10156 -0.6383 C 0.11996 -0.63691 0.13142 -0.63575 0.14791 -0.6302 C 0.1533 -0.62535 0.15937 -0.62095 0.1658 -0.61841 C 0.1677 -0.61448 0.16979 -0.61032 0.1717 -0.60638 C 0.17274 -0.6043 0.17448 -0.60037 0.17448 -0.60037 C 0.17882 -0.57817 0.17274 -0.54926 0.18194 -0.53076 C 0.18229 -0.53007 0.18385 -0.51711 0.18489 -0.5148 C 0.19253 -0.49815 0.21041 -0.49075 0.22395 -0.48705 C 0.23489 -0.48774 0.24583 -0.48728 0.25677 -0.48913 C 0.2585 -0.48936 0.25972 -0.49191 0.26128 -0.49306 C 0.26944 -0.49861 0.27309 -0.50254 0.28055 -0.50902 C 0.28298 -0.51318 0.28645 -0.51619 0.28802 -0.52081 C 0.28906 -0.52336 0.28854 -0.52636 0.28958 -0.52891 C 0.29236 -0.53677 0.29826 -0.54857 0.30295 -0.55458 C 0.30468 -0.56452 0.30885 -0.56846 0.31354 -0.57655 C 0.31666 -0.59019 0.32378 -0.60453 0.33281 -0.6124 C 0.34236 -0.61147 0.35295 -0.61494 0.36111 -0.60846 C 0.36475 -0.60546 0.3717 -0.59852 0.3717 -0.59852 C 0.37586 -0.58996 0.38107 -0.58858 0.38645 -0.58256 C 0.39392 -0.57447 0.39444 -0.57285 0.39843 -0.56452 C 0.3993 -0.55897 0.40139 -0.54533 0.40139 -0.5407 C 0.40295 -0.50671 0.39444 -0.41513 0.43281 -0.40564 C 0.46736 -0.40611 0.57274 -0.36818 0.60607 -0.43941 C 0.60955 -0.44658 0.60989 -0.45421 0.61354 -0.46115 C 0.61007 -0.4778 0.61145 -0.47456 0.60156 -0.47919 C 0.58958 -0.47849 0.57777 -0.47826 0.5658 -0.47711 C 0.55885 -0.47641 0.54861 -0.46277 0.54027 -0.4593 C 0.53402 -0.45305 0.5283 -0.44681 0.52083 -0.44334 C 0.51805 -0.43941 0.51475 -0.43525 0.5118 -0.43131 C 0.50972 -0.42854 0.50677 -0.42761 0.50434 -0.42553 C 0.50277 -0.42414 0.50104 -0.42322 0.49982 -0.42137 C 0.48767 -0.40472 0.5026 -0.42229 0.49253 -0.40564 C 0.48993 -0.40171 0.48628 -0.39917 0.4835 -0.3957 C 0.47986 -0.38575 0.47916 -0.37766 0.47326 -0.3698 C 0.47222 -0.36656 0.47135 -0.36309 0.47014 -0.35985 C 0.46927 -0.35777 0.46788 -0.35615 0.46701 -0.35384 C 0.46163 -0.33673 0.45833 -0.31799 0.45364 -0.30019 C 0.45312 -0.29787 0.44982 -0.28793 0.4493 -0.28423 C 0.44618 -0.26781 0.44531 -0.24422 0.43871 -0.23057 C 0.43732 -0.21994 0.43715 -0.20907 0.43437 -0.19889 C 0.43541 -0.18386 0.43177 -0.17646 0.44027 -0.16906 C 0.44409 -0.16582 0.44826 -0.16351 0.45208 -0.16096 C 0.45416 -0.15957 0.45833 -0.15703 0.45833 -0.15703 C 0.47482 -0.15819 0.48628 -0.15888 0.50156 -0.16304 C 0.51423 -0.1716 0.51632 -0.17761 0.52378 -0.19288 C 0.52274 -0.21647 0.52621 -0.23196 0.5118 -0.24445 C 0.5026 -0.27035 0.47725 -0.2759 0.45833 -0.2803 C 0.45573 -0.28168 0.4533 -0.28423 0.45086 -0.28423 C 0.43645 -0.28492 0.4217 -0.28492 0.40729 -0.28238 C 0.39461 -0.28007 0.37795 -0.25763 0.36701 -0.25046 C 0.36614 -0.24838 0.36527 -0.24607 0.36423 -0.24445 C 0.36302 -0.24283 0.36059 -0.24283 0.35955 -0.24052 C 0.35868 -0.23821 0.35902 -0.23497 0.35833 -0.23266 C 0.35677 -0.22826 0.35208 -0.22063 0.35208 -0.22063 C 0.34878 -0.20583 0.34496 -0.19218 0.3434 -0.17692 C 0.34392 -0.15726 0.34236 -0.12049 0.3552 -0.10338 C 0.35781 -0.10014 0.35937 -0.09436 0.36267 -0.09343 C 0.37274 -0.09112 0.38125 -0.08626 0.39097 -0.08349 C 0.41389 -0.08464 0.42691 -0.08349 0.44618 -0.09135 C 0.44774 -0.09274 0.44878 -0.09528 0.45086 -0.09551 C 0.4552 -0.09598 0.46423 -0.09343 0.46423 -0.09343 " pathEditMode="relative" ptsTypes="ffffffffffffffffffffffffffffffffffffffffffffffffffffffffffffffffffffffffffffffffffffffffffffffA">
                                      <p:cBhvr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1" grpId="0" animBg="1"/>
      <p:bldP spid="12" grpId="0" animBg="1"/>
      <p:bldP spid="16" grpId="0" animBg="1"/>
      <p:bldP spid="14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pic>
        <p:nvPicPr>
          <p:cNvPr id="3" name="Рисунок 2" descr="https://avatars.mds.yandex.net/get-kinopoisk-image/1599028/dda03a11-7102-4f45-8268-208944b8742d/3840x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5937" r="25000"/>
          <a:stretch>
            <a:fillRect/>
          </a:stretch>
        </p:blipFill>
        <p:spPr bwMode="auto">
          <a:xfrm flipH="1">
            <a:off x="-252536" y="2924944"/>
            <a:ext cx="180020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51520" y="260648"/>
            <a:ext cx="1656184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средний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88640"/>
            <a:ext cx="46624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Найди 7 отличий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5004048" y="5949280"/>
            <a:ext cx="1656184" cy="432048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nextslide"/>
              </a:rPr>
              <a:t>далее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6804248" y="5949280"/>
            <a:ext cx="1656184" cy="432048"/>
          </a:xfrm>
          <a:prstGeom prst="actionButtonBlank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" action="ppaction://hlinksldjump"/>
              </a:rPr>
              <a:t>Главное меню</a:t>
            </a:r>
            <a:endParaRPr lang="ru-RU" dirty="0"/>
          </a:p>
        </p:txBody>
      </p:sp>
      <p:pic>
        <p:nvPicPr>
          <p:cNvPr id="17" name="Рисунок 16" descr="http://346130.selcdn.ru/storage1/include/site_266/section_2420/thumbs/FCnbM0gw8eIN_1200x0_AybP2us9.jpg"/>
          <p:cNvPicPr/>
          <p:nvPr/>
        </p:nvPicPr>
        <p:blipFill>
          <a:blip r:embed="rId4" cstate="print"/>
          <a:srcRect t="20379" r="50050" b="1693"/>
          <a:stretch>
            <a:fillRect/>
          </a:stretch>
        </p:blipFill>
        <p:spPr bwMode="auto">
          <a:xfrm>
            <a:off x="1619672" y="1268760"/>
            <a:ext cx="32004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346130.selcdn.ru/storage1/include/site_266/section_2420/thumbs/FCnbM0gw8eIN_1200x0_AybP2us9.jpg"/>
          <p:cNvPicPr/>
          <p:nvPr/>
        </p:nvPicPr>
        <p:blipFill>
          <a:blip r:embed="rId4" cstate="print"/>
          <a:srcRect l="50546" t="20388" r="871" b="1142"/>
          <a:stretch>
            <a:fillRect/>
          </a:stretch>
        </p:blipFill>
        <p:spPr bwMode="auto">
          <a:xfrm>
            <a:off x="5004048" y="1268760"/>
            <a:ext cx="3112856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 со стрелкой вниз 6"/>
          <p:cNvSpPr/>
          <p:nvPr/>
        </p:nvSpPr>
        <p:spPr>
          <a:xfrm rot="1634202">
            <a:off x="7000534" y="632688"/>
            <a:ext cx="1532661" cy="914400"/>
          </a:xfrm>
          <a:prstGeom prst="downArrowCallout">
            <a:avLst>
              <a:gd name="adj1" fmla="val 50000"/>
              <a:gd name="adj2" fmla="val 50000"/>
              <a:gd name="adj3" fmla="val 25000"/>
              <a:gd name="adj4" fmla="val 590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Жми по этой картинке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" name="Picture 2" descr="https://klas-master.ru/wp-content/uploads/b/6/4/b646d1391f32e78b1c3a99404ab46b9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916832"/>
            <a:ext cx="4176464" cy="4176465"/>
          </a:xfrm>
          <a:prstGeom prst="rect">
            <a:avLst/>
          </a:prstGeom>
          <a:noFill/>
        </p:spPr>
      </p:pic>
      <p:sp>
        <p:nvSpPr>
          <p:cNvPr id="20" name="Овал 19"/>
          <p:cNvSpPr/>
          <p:nvPr/>
        </p:nvSpPr>
        <p:spPr>
          <a:xfrm>
            <a:off x="5508104" y="3429000"/>
            <a:ext cx="1130424" cy="26632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300192" y="2492896"/>
            <a:ext cx="207640" cy="49567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076056" y="1124744"/>
            <a:ext cx="720080" cy="86409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660232" y="2348880"/>
            <a:ext cx="291480" cy="147464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220072" y="3933056"/>
            <a:ext cx="360040" cy="36004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372200" y="4437112"/>
            <a:ext cx="288032" cy="26632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812360" y="1916832"/>
            <a:ext cx="288032" cy="576064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79512" y="764704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899592" y="764704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179512" y="1412776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899592" y="1412776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179512" y="1988840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899592" y="1988840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539552" y="2564904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Управляющая кнопка: настраиваемая 27">
            <a:hlinkClick r:id="rId1" action="ppaction://hlinksldjump" highlightClick="1"/>
          </p:cNvPr>
          <p:cNvSpPr/>
          <p:nvPr/>
        </p:nvSpPr>
        <p:spPr>
          <a:xfrm>
            <a:off x="2483768" y="5949280"/>
            <a:ext cx="2304256" cy="432048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hlinkClick r:id="rId1" action="ppaction://hlinksldjump"/>
              </a:rPr>
              <a:t>подсказка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2.67345E-6 C 0.00869 -0.00578 0.01893 -0.01272 0.02831 -0.01572 C 0.03039 -0.01711 0.0323 -0.01873 0.03438 -0.01989 C 0.03629 -0.02081 0.03855 -0.02058 0.04029 -0.02174 C 0.04254 -0.02312 0.04411 -0.02659 0.04636 -0.02775 C 0.05227 -0.03099 0.05956 -0.03053 0.06563 -0.03376 C 0.08612 -0.0451 0.06876 -0.04047 0.09254 -0.04371 C 0.10365 -0.04833 0.08907 -0.04255 0.11043 -0.04764 C 0.12397 -0.05088 0.13681 -0.05712 0.1507 -0.05966 C 0.1573 -0.06244 0.16338 -0.06406 0.17015 -0.06545 C 0.18751 -0.07354 0.20643 -0.06545 0.22397 -0.07354 C 0.35609 -0.07169 0.33421 -0.08048 0.39845 -0.06753 C 0.42258 -0.05643 0.42709 -0.0629 0.4672 -0.06152 C 0.48247 -0.05527 0.49827 -0.05273 0.51338 -0.04556 C 0.5172 -0.04371 0.52119 -0.0444 0.52536 -0.04371 C 0.53109 -0.04255 0.54324 -0.03978 0.54324 -0.03978 C 0.55522 -0.03423 0.54914 -0.03631 0.56112 -0.03376 C 0.57345 -0.02798 0.58716 -0.02613 0.60001 -0.02382 C 0.61008 -0.01896 0.62136 -0.01781 0.63143 -0.01179 C 0.63525 -0.00925 0.63925 -0.00647 0.64324 -0.00393 C 0.64793 -0.00069 0.65348 -0.00115 0.65817 0.00208 C 0.67032 0.01041 0.66077 0.00671 0.67171 0.00995 C 0.68942 0.02244 0.66286 0.00416 0.68664 0.01804 C 0.70886 0.03099 0.69411 0.02567 0.70747 0.02984 C 0.71824 0.03978 0.70522 0.02868 0.71789 0.03585 C 0.72345 0.03885 0.72813 0.04695 0.73282 0.05181 C 0.74029 0.07123 0.74688 0.09158 0.75817 0.10754 C 0.76112 0.11864 0.76338 0.12581 0.76876 0.13529 C 0.77015 0.14755 0.77414 0.15703 0.77622 0.16906 C 0.77709 0.17438 0.77918 0.18502 0.77918 0.18502 C 0.77865 0.24815 0.79758 0.32123 0.77171 0.37396 C 0.76824 0.39177 0.75591 0.4068 0.74636 0.41952 C 0.73959 0.42854 0.74376 0.42738 0.73734 0.43756 C 0.73456 0.44195 0.73126 0.44542 0.72831 0.44935 C 0.7257 0.45282 0.72501 0.45791 0.7224 0.46138 C 0.71338 0.47341 0.70747 0.48636 0.70157 0.50116 C 0.69931 0.50694 0.69845 0.51365 0.6955 0.51897 C 0.69411 0.52151 0.69133 0.52267 0.68959 0.52498 C 0.68838 0.5266 0.68803 0.52937 0.68664 0.53099 C 0.68126 0.53724 0.66963 0.54209 0.66425 0.54487 C 0.65001 0.55227 0.63456 0.55643 0.61945 0.55874 C 0.60713 0.56291 0.59445 0.56614 0.58213 0.56869 C 0.52744 0.56776 0.48109 0.57123 0.4297 0.56083 C 0.41945 0.55597 0.408 0.55273 0.39706 0.55088 C 0.38681 0.54626 0.37831 0.52683 0.3731 0.51503 C 0.37171 0.5118 0.37032 0.50833 0.36876 0.50509 C 0.36685 0.50093 0.36268 0.49306 0.36268 0.49306 C 0.36008 0.48289 0.35661 0.47526 0.35383 0.46531 C 0.35175 0.45814 0.35088 0.4519 0.34775 0.44542 C 0.34463 0.43178 0.34393 0.41721 0.34029 0.40379 C 0.33647 0.36078 0.33282 0.31638 0.34324 0.27452 C 0.34688 0.25972 0.34654 0.24376 0.34931 0.22873 C 0.35053 0.22202 0.35383 0.20884 0.35383 0.20884 C 0.35487 0.19797 0.35504 0.1827 0.35973 0.17299 C 0.36702 0.15796 0.37553 0.14524 0.38352 0.13136 C 0.38577 0.12743 0.38699 0.12281 0.38959 0.11934 C 0.3915 0.11679 0.39376 0.11425 0.3955 0.11147 C 0.39775 0.108 0.39758 0.10268 0.40001 0.09945 C 0.40487 0.09297 0.408 0.09205 0.41338 0.0895 C 0.43734 0.05944 0.47119 0.05157 0.50296 0.04787 C 0.52796 0.03631 0.51181 0.04302 0.57466 0.04787 C 0.57987 0.04834 0.58456 0.05227 0.58942 0.05366 C 0.60817 0.05851 0.62588 0.06568 0.64324 0.07563 C 0.65088 0.08002 0.65904 0.07979 0.66563 0.08765 C 0.68178 0.10708 0.69324 0.13321 0.69845 0.1612 C 0.70261 0.18386 0.69671 0.14871 0.70157 0.18293 C 0.70244 0.18895 0.70452 0.20097 0.70452 0.20097 C 0.70556 0.21485 0.70695 0.22549 0.70904 0.23867 C 0.70852 0.28053 0.72015 0.32678 0.70591 0.36402 C 0.7007 0.37766 0.69185 0.38136 0.68352 0.38969 C 0.66459 0.40865 0.69984 0.37882 0.67171 0.40379 C 0.66477 0.41004 0.66529 0.40611 0.65678 0.41166 C 0.64949 0.41651 0.64289 0.42415 0.6356 0.42947 C 0.62501 0.43756 0.61338 0.44357 0.60296 0.45144 C 0.59879 0.45444 0.5955 0.45999 0.59081 0.46138 C 0.58056 0.46462 0.57032 0.46716 0.55956 0.46924 C 0.54428 0.46855 0.52883 0.46855 0.51338 0.46739 C 0.50713 0.46693 0.50088 0.46161 0.4955 0.4593 C 0.48681 0.45583 0.47258 0.45329 0.46563 0.4475 C 0.45556 0.43941 0.44602 0.43594 0.43421 0.43363 C 0.42102 0.42738 0.41372 0.4186 0.40279 0.40773 C 0.40192 0.40564 0.40105 0.40356 0.40001 0.40171 C 0.39827 0.39894 0.39567 0.39686 0.39411 0.39385 C 0.39115 0.3883 0.38855 0.37812 0.38664 0.37188 C 0.3849 0.35662 0.38352 0.34043 0.37918 0.32609 C 0.37761 0.31406 0.37692 0.30227 0.37466 0.29047 C 0.37553 0.26203 0.37466 0.22433 0.38508 0.19681 C 0.38647 0.19334 0.38803 0.1901 0.38959 0.18687 C 0.39046 0.18478 0.39168 0.18317 0.39254 0.18108 C 0.39532 0.17392 0.39254 0.17368 0.39845 0.16721 C 0.39949 0.16582 0.40157 0.16605 0.40279 0.16513 C 0.41824 0.15379 0.43386 0.14454 0.4507 0.13737 C 0.47813 0.11217 0.51737 0.13252 0.5507 0.13321 C 0.56095 0.13552 0.57709 0.13876 0.58647 0.14524 C 0.59115 0.14848 0.5948 0.15102 0.60001 0.1531 C 0.60956 0.16651 0.62171 0.1716 0.62831 0.18895 C 0.63282 0.22341 0.633 0.22387 0.62987 0.27637 C 0.62935 0.28215 0.62727 0.28724 0.62536 0.29232 C 0.61928 0.30713 0.61407 0.31776 0.60296 0.32609 C 0.60036 0.32794 0.58942 0.32956 0.58786 0.33002 C 0.57536 0.33303 0.56286 0.33511 0.5507 0.33811 C 0.54168 0.3402 0.53265 0.3432 0.52397 0.34598 C 0.50053 0.34436 0.4974 0.34297 0.47761 0.33603 C 0.4724 0.33095 0.4672 0.32609 0.46425 0.31823 C 0.46216 0.31268 0.46216 0.30574 0.45956 0.30042 C 0.45904 0.2988 0.45765 0.29787 0.45661 0.29626 C 0.45556 0.29371 0.4547 0.29117 0.45383 0.28839 C 0.45261 0.28446 0.4507 0.27637 0.4507 0.27637 C 0.45122 0.24468 0.45122 0.21277 0.45227 0.18108 C 0.45261 0.17137 0.45852 0.15888 0.46112 0.15125 C 0.46494 0.14177 0.47848 0.11448 0.4849 0.10754 C 0.48872 0.10361 0.49567 0.10384 0.50001 0.10153 C 0.50869 0.09667 0.50782 0.09367 0.51789 0.09158 C 0.51945 0.09089 0.52102 0.09043 0.5224 0.0895 C 0.52397 0.08835 0.52692 0.08557 0.52692 0.08557 " pathEditMode="relative" ptsTypes="ffffffffffffffffffffffffffffffffffff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9.89824E-7 C 0.00313 -0.01249 0.00678 -0.02081 0.01355 -0.02983 C 0.02171 -0.04047 0.02622 -0.0481 0.03577 -0.05782 C 0.04063 -0.06267 0.0481 -0.06406 0.05383 -0.06568 C 0.08629 -0.07424 0.11094 -0.07262 0.14775 -0.07377 C 0.16494 -0.08071 0.17709 -0.07678 0.19688 -0.07562 C 0.20938 -0.07146 0.22188 -0.06753 0.23438 -0.06383 C 0.24063 -0.06198 0.24601 -0.05643 0.25226 -0.05388 C 0.25174 -0.04787 0.25174 -0.04163 0.2507 -0.03585 C 0.2481 -0.02197 0.229 -0.00624 0.21945 -0.00208 C 0.20556 0.00416 0.21494 -0.00301 0.20608 0.00185 C 0.2007 0.00486 0.19671 0.00948 0.19098 0.0118 C 0.18317 0.01873 0.17483 0.02081 0.16563 0.02382 C 0.15522 0.02729 0.16129 0.0266 0.15383 0.03168 C 0.13907 0.04186 0.1639 0.02151 0.14185 0.0377 C 0.13508 0.04255 0.12865 0.04949 0.1224 0.0555 C 0.11806 0.05967 0.11303 0.06082 0.10904 0.06545 C 0.10018 0.07609 0.09202 0.08811 0.08369 0.09921 C 0.07605 0.10939 0.0665 0.11633 0.05817 0.12512 C 0.04133 0.14292 0.06372 0.12419 0.0448 0.13899 C 0.03994 0.14894 0.03647 0.15148 0.02831 0.15703 C 0.02101 0.16698 0.00695 0.18571 0.00296 0.19866 C -0.00121 0.2123 -0.00346 0.22687 -0.00746 0.24052 C -0.01145 0.27428 -0.01874 0.31637 -0.0059 0.34575 C 0.00556 0.37211 0.02015 0.39755 0.0389 0.41536 C 0.05643 0.41166 0.05313 0.40449 0.06563 0.39362 C 0.08039 0.3809 0.0948 0.3654 0.10904 0.35176 C 0.11164 0.34921 0.11268 0.34482 0.11494 0.34181 C 0.1224 0.33187 0.13108 0.32609 0.14029 0.32007 C 0.15088 0.30273 0.16529 0.29463 0.17761 0.2803 C 0.18594 0.27058 0.19029 0.2574 0.19688 0.24653 C 0.20383 0.23543 0.21216 0.22525 0.21945 0.21462 C 0.22154 0.21138 0.22275 0.20745 0.22535 0.20467 C 0.2349 0.19334 0.24792 0.18571 0.25678 0.17299 C 0.26737 0.15772 0.27414 0.14084 0.28213 0.12327 C 0.28421 0.11217 0.28664 0.0976 0.29254 0.08927 C 0.29775 0.071 0.30261 0.05296 0.30904 0.03562 C 0.31737 0.01318 0.30522 0.03932 0.31789 0.01388 C 0.31876 0.01203 0.31841 0.00948 0.31945 0.00786 C 0.3224 0.00324 0.32657 0.00023 0.32987 -0.00416 C 0.33247 -0.01364 0.33525 -0.01804 0.34185 -0.02405 C 0.34376 -0.02567 0.34601 -0.02613 0.34775 -0.02798 C 0.37483 -0.05759 0.34376 -0.02914 0.36719 -0.04972 C 0.3691 -0.05134 0.37119 -0.05227 0.3731 -0.05388 C 0.37622 -0.05643 0.38213 -0.06175 0.38213 -0.06175 C 0.38768 -0.06105 0.39324 -0.06129 0.39862 -0.05967 C 0.40522 -0.05782 0.40088 -0.05481 0.40608 -0.0518 C 0.40834 -0.05042 0.41112 -0.05042 0.41338 -0.04972 C 0.42275 -0.04348 0.42483 -0.03284 0.42987 -0.02197 C 0.44167 0.00324 0.4573 0.03215 0.46268 0.06152 C 0.46199 0.06614 0.46285 0.07123 0.46129 0.07539 C 0.45886 0.0821 0.44827 0.08719 0.44324 0.08927 C 0.43994 0.09251 0.43612 0.09413 0.43282 0.09736 C 0.42431 0.10569 0.42258 0.10962 0.41181 0.11517 C 0.40956 0.11795 0.40713 0.12095 0.40452 0.12327 C 0.40174 0.12558 0.39827 0.1265 0.39532 0.12905 C 0.39324 0.13113 0.39185 0.13506 0.38959 0.13714 C 0.38404 0.14246 0.37796 0.14686 0.37171 0.15102 C 0.36251 0.15703 0.36424 0.15217 0.35678 0.15888 C 0.34081 0.17322 0.35695 0.16212 0.34324 0.17091 C 0.33872 0.17692 0.33438 0.1827 0.32987 0.18871 C 0.32883 0.1901 0.32674 0.18987 0.32535 0.1908 C 0.31997 0.1945 0.31476 0.20143 0.31042 0.20675 C 0.30209 0.21693 0.29428 0.23127 0.28508 0.24052 C 0.27622 0.24954 0.26945 0.25532 0.26129 0.26642 C 0.25973 0.2685 0.24914 0.27313 0.24775 0.27428 C 0.24202 0.27891 0.23699 0.28515 0.23143 0.29024 C 0.21997 0.30065 0.23004 0.28932 0.22101 0.29625 C 0.21494 0.30088 0.20383 0.30874 0.19844 0.31406 C 0.18872 0.32401 0.18178 0.33834 0.1731 0.34991 C 0.17032 0.35916 0.16233 0.39292 0.15973 0.39755 C 0.15469 0.40611 0.1389 0.43733 0.13733 0.44334 C 0.13282 0.46138 0.12726 0.4778 0.12101 0.49491 C 0.11685 0.50648 0.11442 0.53145 0.11355 0.54278 C 0.11303 0.54995 0.11285 0.55735 0.11199 0.56452 C 0.11129 0.56984 0.10904 0.58048 0.10904 0.58048 C 0.10956 0.60245 0.10608 0.62558 0.11199 0.64616 C 0.1139 0.65287 0.11754 0.65888 0.11945 0.66605 C 0.17969 0.65772 0.22969 0.64015 0.28213 0.59829 C 0.29428 0.58858 0.30296 0.58811 0.31494 0.57447 C 0.32501 0.56314 0.3349 0.55227 0.3448 0.5407 C 0.34862 0.53631 0.35331 0.5333 0.35678 0.52868 C 0.36025 0.52405 0.36251 0.51804 0.36563 0.51295 C 0.3764 0.49538 0.39133 0.47364 0.39862 0.45328 C 0.41303 0.41328 0.4257 0.37257 0.4389 0.33187 C 0.44393 0.31568 0.45157 0.30157 0.45817 0.28631 C 0.46233 0.27683 0.46442 0.26596 0.46876 0.25648 C 0.47883 0.23381 0.49029 0.21115 0.49862 0.18686 C 0.51667 0.13437 0.48872 0.21462 0.50591 0.15703 C 0.51129 0.13969 0.51199 0.14709 0.51772 0.13113 C 0.5198 0.12604 0.52049 0.12026 0.5224 0.11517 C 0.53213 0.0895 0.54654 0.06822 0.55522 0.04163 C 0.56129 0.02266 0.5639 0.00393 0.57171 -0.01411 C 0.57414 -0.02891 0.58039 -0.0414 0.58351 -0.05574 C 0.5849 -0.06082 0.58681 -0.07192 0.58959 -0.07562 C 0.59254 -0.07956 0.59949 -0.08071 0.60296 -0.08164 C 0.61737 -0.08534 0.62761 -0.08626 0.64324 -0.08765 C 0.64567 -0.08696 0.64879 -0.08788 0.6507 -0.08557 C 0.65417 -0.08164 0.65435 -0.0747 0.65678 -0.06961 C 0.65834 -0.06059 0.66199 -0.05481 0.66424 -0.04579 C 0.66598 -0.03885 0.66737 -0.03122 0.66876 -0.02405 C 0.67119 0.00393 0.67466 0.00925 0.67015 0.04556 C 0.66963 0.04926 0.66181 0.06152 0.65973 0.06545 C 0.64931 0.0858 0.63768 0.10453 0.62535 0.12327 C 0.61147 0.14431 0.59862 0.16536 0.58508 0.18686 C 0.58039 0.1945 0.57449 0.20074 0.57015 0.2086 C 0.5632 0.22132 0.55765 0.23543 0.55053 0.24838 C 0.5481 0.25347 0.54341 0.25601 0.54029 0.26041 C 0.53542 0.26735 0.53143 0.27498 0.52692 0.28215 L 0.52692 0.28215 C 0.51667 0.30296 0.50695 0.32562 0.49862 0.34783 C 0.49306 0.3624 0.48924 0.37882 0.48369 0.39362 C 0.46442 0.44565 0.48404 0.39824 0.47292 0.43525 C 0.46789 0.45282 0.46164 0.47202 0.45522 0.4889 C 0.45296 0.50856 0.44549 0.5229 0.44011 0.5407 C 0.43855 0.55157 0.43542 0.56198 0.43282 0.57262 C 0.43195 0.58464 0.43108 0.5932 0.42831 0.6043 C 0.42883 0.61748 0.42865 0.6309 0.42987 0.64408 C 0.42987 0.64639 0.43195 0.64801 0.43282 0.65009 C 0.43976 0.66651 0.45018 0.679 0.46424 0.68386 C 0.47362 0.68316 0.48351 0.68525 0.49254 0.68178 C 0.50348 0.67761 0.49775 0.67114 0.50157 0.66397 C 0.50886 0.65032 0.50591 0.66212 0.51199 0.64801 C 0.51615 0.63737 0.51876 0.63113 0.52535 0.62211 C 0.52744 0.6154 0.52848 0.60823 0.53143 0.60222 C 0.53456 0.59598 0.54706 0.57123 0.54775 0.56846 C 0.54879 0.56452 0.54897 0.56036 0.55053 0.55666 C 0.55365 0.54949 0.55851 0.54417 0.56129 0.53677 C 0.57692 0.49352 0.55331 0.55735 0.57171 0.51295 C 0.57553 0.50393 0.57709 0.49306 0.58195 0.48497 C 0.59949 0.45722 0.59202 0.46901 0.60452 0.44912 C 0.61025 0.4401 0.61407 0.42877 0.61945 0.41952 C 0.63004 0.40125 0.64133 0.38344 0.6507 0.36378 C 0.65817 0.34829 0.66494 0.33488 0.67466 0.32192 C 0.68785 0.30435 0.68803 0.27891 0.70904 0.27035 C 0.71858 0.2574 0.72588 0.24838 0.7389 0.24237 C 0.74827 0.22988 0.7514 0.23497 0.76719 0.23659 C 0.77501 0.2426 0.78282 0.25046 0.78959 0.25833 C 0.79115 0.26018 0.79237 0.26249 0.7941 0.26434 C 0.79688 0.26735 0.80296 0.2722 0.80296 0.2722 C 0.80522 0.28353 0.80678 0.29487 0.80904 0.3062 C 0.80851 0.31337 0.80869 0.32077 0.80747 0.32794 C 0.80713 0.33025 0.80522 0.33164 0.80452 0.33395 C 0.80365 0.33649 0.80383 0.33927 0.80296 0.34181 C 0.80122 0.34736 0.79897 0.35245 0.79706 0.35777 C 0.79272 0.36933 0.79497 0.35777 0.79115 0.37165 C 0.7889 0.37974 0.79046 0.38159 0.78664 0.38969 C 0.77327 0.41859 0.78178 0.39385 0.7731 0.41536 C 0.77206 0.4179 0.76615 0.43409 0.76424 0.43941 C 0.76147 0.44704 0.75522 0.4512 0.7507 0.45722 C 0.74063 0.47086 0.73126 0.48219 0.71945 0.49306 C 0.70904 0.50254 0.70192 0.51365 0.68959 0.51873 C 0.68542 0.52243 0.68178 0.52729 0.67761 0.53076 C 0.67292 0.53469 0.6665 0.53423 0.66129 0.53677 C 0.62674 0.53515 0.61372 0.54302 0.59254 0.5148 " pathEditMode="relative" ptsTypes="ffffffffffffffffffffffffffffffffffffffffffffffffffffffffffffffffffffffffffffffffffffffffffffffffffffffffffffFfffffffffffffffffffffffffffffffffffffffffffffA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0592E-6 C -0.00156 0.00323 -0.00434 0.00762 -0.00434 0.01202 C -0.00434 0.02196 -0.00451 0.03214 -0.00295 0.04185 C -0.0026 0.04416 0.0066 0.05295 0.00747 0.05365 C 0.01875 0.06197 0.03542 0.06452 0.04792 0.06567 C 0.0599 0.06683 0.0717 0.06706 0.08368 0.06775 C 0.09618 0.07284 0.10955 0.07585 0.1224 0.07955 C 0.12778 0.08117 0.13333 0.08209 0.13889 0.08348 C 0.14184 0.08417 0.14792 0.08556 0.14792 0.08556 C 0.17309 0.08441 0.18941 0.08325 0.21198 0.0777 C 0.225 0.06868 0.23767 0.05827 0.25087 0.04972 C 0.26181 0.03491 0.27761 0.02659 0.28663 0.00809 C 0.29184 -0.00232 0.29497 -0.01342 0.3 -0.02383 C 0.30417 -0.04534 0.30556 -0.0451 0.30156 -0.07355 C 0.30104 -0.07725 0.29827 -0.08003 0.29705 -0.08349 C 0.29462 -0.09066 0.29514 -0.09575 0.29115 -0.1013 C 0.27639 -0.12142 0.29375 -0.09251 0.28073 -0.11518 C 0.27327 -0.14409 0.22517 -0.11865 0.20313 -0.11518 C 0.19115 -0.11032 0.17865 -0.10893 0.16719 -0.1013 C 0.16458 -0.09945 0.16233 -0.09691 0.15972 -0.09529 C 0.15538 -0.09275 0.14636 -0.08951 0.14636 -0.08951 C 0.13872 -0.07887 0.13038 -0.06777 0.12101 -0.05967 C 0.11997 -0.05759 0.11927 -0.05551 0.11806 -0.05366 C 0.11667 -0.05158 0.11476 -0.04996 0.11354 -0.04765 C 0.10955 -0.04071 0.10816 -0.03308 0.10452 -0.02591 C 0.10261 -0.01758 0.09774 -0.01134 0.0941 -0.00394 C 0.09288 -0.00186 0.09167 -0.00024 0.09115 0.00207 C 0.09063 0.00416 0.09028 0.00624 0.08958 0.00809 C 0.08785 0.01225 0.08559 0.01595 0.08368 0.01988 C 0.08212 0.02312 0.07917 0.02983 0.07917 0.02983 C 0.07691 0.04278 0.07396 0.05203 0.06875 0.06359 C 0.06563 0.08001 0.06458 0.09689 0.06129 0.11331 C 0.05938 0.14361 0.05695 0.15194 0.05972 0.18686 C 0.06007 0.19102 0.06181 0.19495 0.06285 0.19888 C 0.07153 0.23242 0.0908 0.26919 0.11806 0.27844 C 0.13247 0.29139 0.16146 0.29763 0.17917 0.30018 C 0.19236 0.3048 0.2059 0.3055 0.21945 0.30827 C 0.26077 0.30758 0.30208 0.30735 0.3434 0.30619 C 0.36024 0.30573 0.37361 0.29347 0.38958 0.28838 C 0.40243 0.27798 0.41823 0.27705 0.43281 0.27451 C 0.44392 0.26896 0.45486 0.2678 0.4658 0.26248 C 0.47327 0.25901 0.48872 0.24814 0.4941 0.24467 C 0.50035 0.24051 0.50365 0.24167 0.50903 0.23658 C 0.51615 0.22987 0.52413 0.22201 0.52986 0.21276 C 0.53403 0.20605 0.53594 0.19819 0.53889 0.19102 C 0.54271 0.182 0.5474 0.17437 0.55087 0.16512 C 0.55208 0.15633 0.55521 0.14985 0.55677 0.14107 C 0.5599 0.10429 0.55938 0.11956 0.55677 0.05781 C 0.55642 0.04902 0.55122 0.04416 0.54792 0.03792 C 0.53438 0.01271 0.52014 0.00161 0.49705 -0.00186 C 0.48455 -0.00116 0.47205 -0.00163 0.45972 -6.0592E-6 C 0.45729 0.00022 0.4559 0.00277 0.45382 0.00392 C 0.4467 0.00809 0.43924 0.01202 0.43281 0.01803 C 0.42778 0.02312 0.42448 0.02705 0.41806 0.02983 C 0.4066 0.03977 0.39705 0.05203 0.38524 0.06174 C 0.38368 0.06428 0.38247 0.06729 0.38073 0.0696 C 0.37899 0.07192 0.37639 0.07307 0.37465 0.07562 C 0.37222 0.07909 0.37118 0.08394 0.36875 0.08741 C 0.35677 0.10429 0.34792 0.12488 0.33733 0.14315 C 0.33559 0.15101 0.33524 0.15934 0.33299 0.16697 C 0.33021 0.17645 0.32639 0.18547 0.32396 0.19495 C 0.32031 0.23218 0.32136 0.21576 0.32396 0.28237 C 0.32413 0.28885 0.32969 0.29856 0.33142 0.30434 C 0.33195 0.30827 0.33195 0.31243 0.33299 0.31613 C 0.3342 0.32122 0.33802 0.32423 0.34045 0.32816 C 0.34705 0.33834 0.35399 0.35083 0.36285 0.35799 C 0.36406 0.35915 0.3658 0.35915 0.36719 0.35984 C 0.36927 0.361 0.37136 0.36216 0.37327 0.36378 C 0.39236 0.37996 0.41372 0.39685 0.43594 0.40355 C 0.44514 0.41003 0.45556 0.41327 0.4658 0.41558 C 0.47743 0.42159 0.48941 0.42275 0.50156 0.42552 C 0.53195 0.42414 0.56215 0.42344 0.59254 0.42159 C 0.6059 0.4209 0.61719 0.41165 0.62986 0.40772 C 0.63681 0.40124 0.64271 0.39292 0.64931 0.38575 C 0.65365 0.38089 0.65833 0.37626 0.66285 0.37187 C 0.6658 0.3691 0.66892 0.36678 0.6717 0.36378 C 0.68229 0.35268 0.69236 0.34065 0.70313 0.33001 C 0.70538 0.3277 0.70833 0.32654 0.71059 0.32423 C 0.71667 0.31775 0.72031 0.31012 0.72691 0.30434 C 0.73872 0.28098 0.74115 0.25277 0.74792 0.22663 C 0.7474 0.20212 0.7533 0.16049 0.73733 0.13922 C 0.7349 0.12858 0.72952 0.12465 0.72396 0.11725 C 0.72222 0.11493 0.72136 0.11146 0.71945 0.10938 C 0.71771 0.10753 0.71545 0.10707 0.71354 0.10545 C 0.70886 0.10175 0.70452 0.09736 0.7 0.09342 C 0.69809 0.09181 0.67899 0.08764 0.67778 0.08741 C 0.67083 0.08811 0.66372 0.08834 0.65677 0.08949 C 0.65521 0.08972 0.65382 0.09111 0.65226 0.09157 C 0.6467 0.09319 0.63594 0.09551 0.63594 0.09551 C 0.62917 0.10083 0.62292 0.10244 0.61649 0.1073 C 0.6125 0.11008 0.60452 0.11539 0.60452 0.11539 C 0.5967 0.1258 0.59132 0.1339 0.58524 0.14523 C 0.58004 0.15494 0.57882 0.16836 0.57465 0.17899 C 0.57396 0.1857 0.5717 0.19218 0.5717 0.19888 C 0.5717 0.21738 0.57327 0.24699 0.58663 0.25855 C 0.58767 0.26063 0.58802 0.26341 0.58958 0.26456 C 0.6033 0.27358 0.59445 0.26017 0.60313 0.27034 C 0.60573 0.27335 0.61059 0.28029 0.61059 0.28029 " pathEditMode="relative" ptsTypes="fffffffffffffffffffffffffffffffffffffffffffffffffffffffffffffffffffffffffffffffffffffffffffffffffA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60407E-6 C -0.00347 -0.00648 -0.00486 -0.00949 -0.01059 -0.0118 C -0.0177 0.00231 -0.01406 -0.00324 -0.021 0.00601 C -0.02326 0.01873 -0.02465 0.01433 -0.02986 0.02405 C -0.03454 0.0326 -0.03281 0.03584 -0.03889 0.04393 C -0.04791 0.07516 -0.05764 0.10568 -0.06579 0.13737 C -0.06684 0.14824 -0.0677 0.15702 -0.07031 0.1672 C -0.06979 0.19819 -0.07482 0.24236 -0.06284 0.27451 C -0.05486 0.29579 -0.03437 0.31128 -0.01944 0.32215 C 0.0066 0.34111 0.03056 0.36216 0.05955 0.37187 C 0.06789 0.37858 0.07587 0.37974 0.08507 0.3839 C 0.10243 0.3832 0.1198 0.38344 0.13716 0.38182 C 0.14184 0.38135 0.1507 0.37788 0.1507 0.37788 C 0.15226 0.3765 0.15365 0.37511 0.15504 0.37395 C 0.1566 0.37303 0.15816 0.3728 0.15955 0.37187 C 0.1625 0.36956 0.16858 0.36401 0.16858 0.36401 C 0.17049 0.36008 0.17257 0.35591 0.17431 0.35198 C 0.17552 0.3499 0.17743 0.34597 0.17743 0.34597 C 0.17952 0.33811 0.18264 0.33279 0.18629 0.32608 C 0.1875 0.32076 0.18802 0.31544 0.18941 0.31035 C 0.19028 0.30619 0.19236 0.29833 0.19236 0.29833 C 0.19202 0.28584 0.19184 0.27312 0.19098 0.26063 C 0.19063 0.25485 0.1849 0.2456 0.18351 0.24259 C 0.17552 0.2264 0.16823 0.21299 0.15365 0.20698 C 0.14757 0.19842 0.15209 0.20328 0.13716 0.19888 C 0.13403 0.19796 0.1283 0.19495 0.1283 0.19495 C 0.11493 0.19565 0.10139 0.19588 0.08802 0.19703 C 0.07778 0.19796 0.06684 0.20467 0.0566 0.20698 C 0.04809 0.21253 0.04098 0.21554 0.03282 0.2227 C 0.03125 0.22409 0.02986 0.22525 0.0283 0.22664 C 0.02674 0.22802 0.02379 0.2308 0.02379 0.2308 C 0.01841 0.24121 0.02205 0.23496 0.01181 0.24861 C 0.0099 0.25115 0.00591 0.25647 0.00591 0.25647 C 0.00365 0.26549 0.00157 0.27381 -0.00156 0.28237 C -0.00416 0.31174 -0.00781 0.34065 2.77778E-7 0.36979 C 0.00174 0.39269 0.00452 0.42021 0.01493 0.4394 C 0.01702 0.45143 0.02014 0.46091 0.02674 0.46924 C 0.03368 0.48774 0.03681 0.49491 0.04775 0.50901 C 0.04983 0.51179 0.05018 0.51595 0.05209 0.51896 C 0.05677 0.52613 0.06441 0.53145 0.07014 0.537 C 0.07813 0.54509 0.08733 0.56012 0.09688 0.56475 C 0.11684 0.57446 0.13421 0.57886 0.15504 0.58256 C 0.18091 0.58186 0.20695 0.58186 0.23282 0.58071 C 0.24046 0.58024 0.24775 0.57654 0.25521 0.57469 C 0.2724 0.57053 0.28889 0.56498 0.30591 0.55874 C 0.31164 0.55665 0.31632 0.55272 0.32223 0.55087 C 0.33421 0.54301 0.34653 0.53422 0.35955 0.53098 C 0.36875 0.52358 0.38021 0.51942 0.38802 0.50901 C 0.39497 0.49976 0.39896 0.48658 0.40591 0.47733 C 0.41476 0.46554 0.41632 0.46253 0.42084 0.4475 C 0.42552 0.41211 0.41823 0.46068 0.42535 0.42946 C 0.42848 0.41581 0.429 0.40147 0.43282 0.38783 C 0.4323 0.36725 0.43212 0.34666 0.43125 0.32608 C 0.43108 0.32122 0.42865 0.31059 0.42674 0.30619 C 0.42448 0.30134 0.41927 0.29232 0.41927 0.29232 C 0.41702 0.28283 0.41632 0.27751 0.40868 0.27451 C 0.40521 0.2685 0.40174 0.26248 0.39827 0.25647 C 0.39271 0.24653 0.38993 0.24768 0.38351 0.24467 C 0.36598 0.23612 0.34809 0.22849 0.32969 0.22479 C 0.32171 0.22085 0.31459 0.22016 0.30591 0.21877 C 0.2908 0.21183 0.28247 0.219 0.27014 0.22479 C 0.25521 0.23959 0.25191 0.24144 0.24167 0.26248 C 0.23837 0.27682 0.23577 0.29116 0.23421 0.30619 C 0.23368 0.31151 0.23368 0.31683 0.23282 0.32215 C 0.23212 0.32631 0.22969 0.33418 0.22969 0.33418 C 0.23039 0.36702 0.22414 0.40726 0.24028 0.43547 C 0.24427 0.45305 0.25209 0.46554 0.26111 0.47918 C 0.2698 0.49236 0.27743 0.50624 0.28802 0.51711 C 0.30087 0.53029 0.29046 0.51572 0.30139 0.5289 C 0.30643 0.53492 0.31233 0.54555 0.31927 0.54879 C 0.33334 0.55527 0.34827 0.55943 0.36268 0.56475 C 0.37848 0.57076 0.39549 0.56914 0.41181 0.57261 C 0.58004 0.57076 0.53542 0.57839 0.61493 0.56267 C 0.61789 0.56082 0.62066 0.5585 0.62379 0.55689 C 0.62709 0.55504 0.63091 0.5548 0.63421 0.55272 C 0.6375 0.55064 0.63993 0.54694 0.64323 0.54486 C 0.65035 0.54023 0.65955 0.5363 0.66702 0.53283 C 0.6691 0.53029 0.67066 0.52705 0.67309 0.52497 C 0.68473 0.5148 0.67674 0.52659 0.68507 0.51711 C 0.68664 0.51526 0.68802 0.51318 0.68941 0.51109 C 0.69063 0.50924 0.69115 0.5067 0.69254 0.50508 C 0.70122 0.49491 0.7033 0.49953 0.71042 0.48519 C 0.71667 0.4727 0.72327 0.46137 0.72969 0.44935 C 0.73334 0.4357 0.74115 0.42506 0.74462 0.41165 C 0.74827 0.39731 0.74601 0.40309 0.7507 0.39384 C 0.75296 0.38436 0.75573 0.37534 0.75816 0.36586 C 0.76146 0.32839 0.76285 0.31105 0.75955 0.26456 C 0.75903 0.25739 0.75365 0.25254 0.7507 0.24653 C 0.74219 0.22849 0.72726 0.21415 0.71181 0.20883 C 0.70261 0.2005 0.68681 0.19865 0.67605 0.19703 C 0.64584 0.18663 0.66823 0.19264 0.60747 0.19495 C 0.60209 0.19773 0.59618 0.19796 0.59098 0.20097 C 0.58907 0.20212 0.58837 0.20582 0.58646 0.20698 C 0.58421 0.20837 0.58143 0.20813 0.579 0.20883 C 0.57257 0.21715 0.56546 0.23011 0.55816 0.23658 C 0.55209 0.24861 0.54948 0.25716 0.54462 0.27058 C 0.54323 0.27428 0.54167 0.28237 0.54167 0.28237 C 0.54219 0.30157 0.54236 0.32099 0.54323 0.34019 C 0.54341 0.3469 0.54948 0.35684 0.55209 0.36193 C 0.55799 0.37442 0.56615 0.38413 0.57431 0.39384 C 0.58212 0.40309 0.5882 0.41396 0.59844 0.41766 C 0.60747 0.42969 0.61719 0.43455 0.62969 0.43755 C 0.63924 0.44403 0.64601 0.44541 0.6566 0.4475 C 0.72188 0.44472 0.68837 0.44958 0.71789 0.43755 C 0.72657 0.42969 0.73403 0.42368 0.74323 0.41766 C 0.74775 0.41466 0.75105 0.40887 0.75521 0.40564 C 0.76528 0.39777 0.77674 0.39292 0.78646 0.3839 C 0.78855 0.38205 0.79063 0.3802 0.79254 0.37788 C 0.79462 0.37534 0.79618 0.3721 0.79844 0.36979 C 0.8007 0.36748 0.80365 0.36632 0.80591 0.36401 C 0.81424 0.35591 0.82153 0.34643 0.82969 0.33811 C 0.83507 0.33256 0.84098 0.32816 0.84618 0.32215 C 0.85296 0.31429 0.8566 0.30434 0.86268 0.29625 C 0.86493 0.28653 0.86927 0.27844 0.87153 0.2685 C 0.87101 0.25069 0.87101 0.23265 0.87014 0.21484 C 0.86962 0.20536 0.85712 0.18385 0.85365 0.17714 C 0.85052 0.17136 0.85035 0.16489 0.84775 0.15911 C 0.84306 0.1487 0.83611 0.13991 0.82969 0.13135 C 0.82188 0.12095 0.82188 0.11517 0.81042 0.10753 C 0.80573 0.10106 0.79462 0.09435 0.78802 0.09158 C 0.77257 0.07816 0.74462 0.08348 0.72969 0.08348 " pathEditMode="relative" ptsTypes="ffffffffffffffffffffffffffffffffffffffffffffffffffffffffffffffffffffffffffffffffffffffffffffffffffffffffffffffffffffffffA">
                                      <p:cBhvr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0.03145 C -0.0118 0.02867 -0.01006 0.02544 -0.00781 0.02335 C -0.00659 0.0222 -0.00451 0.02289 -0.00329 0.0215 C -0.00191 0.02012 -0.00173 0.01711 -0.00034 0.01549 C 0.00226 0.01272 0.00591 0.01225 0.00869 0.00948 C 0.01459 0.0037 0.01875 -0.00509 0.025 -0.01041 C 0.02865 -0.01365 0.03212 -0.01642 0.03542 -0.02036 C 0.04323 -0.02961 0.05348 -0.0488 0.06233 -0.05597 C 0.08386 -0.07332 0.05625 -0.04996 0.07587 -0.07008 C 0.08976 -0.08418 0.07744 -0.06776 0.08924 -0.08187 C 0.09132 -0.08442 0.09271 -0.08789 0.09514 -0.08997 C 0.09983 -0.09413 0.11476 -0.10292 0.1191 -0.10569 C 0.1283 -0.11171 0.13403 -0.11841 0.14445 -0.12165 C 0.14636 -0.12373 0.14809 -0.12651 0.15035 -0.12766 C 0.15417 -0.12974 0.16233 -0.13159 0.16233 -0.13136 C 0.22049 -0.12905 0.19115 -0.13252 0.22205 -0.12165 C 0.22865 -0.11471 0.23473 -0.10731 0.24289 -0.10384 C 0.25226 -0.09552 0.25296 -0.08187 0.26094 -0.07193 C 0.2632 -0.06453 0.2665 -0.05782 0.26841 -0.05019 C 0.26928 -0.04695 0.26928 -0.04348 0.2698 -0.04024 C 0.27014 -0.03816 0.27084 -0.03631 0.27136 -0.03423 C 0.27084 -0.02683 0.27101 -0.01943 0.2698 -0.01226 C 0.2691 -0.00902 0.2665 -0.00717 0.26528 -0.0044 C 0.26459 -0.00255 0.26459 -0.00023 0.26389 0.00162 C 0.25799 0.01549 0.24115 0.02844 0.22952 0.0333 C 0.21875 0.03052 0.22049 0.02682 0.21303 0.01757 C 0.21042 0.00647 0.20608 -0.00278 0.20417 -0.01434 C 0.20469 -0.04741 0.20382 -0.08072 0.20556 -0.11379 C 0.20573 -0.11772 0.20886 -0.12026 0.21007 -0.12373 C 0.21737 -0.14524 0.21771 -0.14478 0.23403 -0.15935 C 0.24497 -0.16906 0.25504 -0.1797 0.26684 -0.18733 C 0.27344 -0.19149 0.28108 -0.19288 0.28768 -0.19727 C 0.29462 -0.2019 0.30087 -0.20676 0.30869 -0.20907 C 0.31962 -0.21693 0.3323 -0.22364 0.34445 -0.22711 C 0.3474 -0.22919 0.35018 -0.2322 0.35348 -0.23312 C 0.36077 -0.23543 0.37587 -0.23705 0.37587 -0.23682 C 0.39184 -0.23636 0.40747 -0.23613 0.42362 -0.23497 C 0.43143 -0.23428 0.44167 -0.22387 0.4474 -0.21901 C 0.4632 -0.20583 0.47153 -0.1834 0.48178 -0.16351 C 0.48507 -0.14616 0.48073 -0.16536 0.48768 -0.14547 C 0.48889 -0.14177 0.4908 -0.13368 0.4908 -0.13344 C 0.49028 -0.12628 0.49132 -0.11841 0.48924 -0.11171 C 0.48803 -0.10824 0.48473 -0.10592 0.48178 -0.10569 C 0.46337 -0.10454 0.44497 -0.10708 0.42657 -0.10777 C 0.42466 -0.11541 0.42084 -0.12096 0.41754 -0.12766 C 0.41476 -0.13992 0.41181 -0.15056 0.41007 -0.16351 C 0.41129 -0.18779 0.4073 -0.19727 0.42205 -0.20722 C 0.43108 -0.22295 0.44636 -0.23451 0.46094 -0.2389 C 0.47257 -0.24723 0.48629 -0.2544 0.49966 -0.25694 C 0.53004 -0.25555 0.56042 -0.25555 0.5908 -0.25301 C 0.59254 -0.25278 0.59358 -0.24977 0.59514 -0.24885 C 0.59705 -0.24769 0.59914 -0.24769 0.60122 -0.247 C 0.60955 -0.24145 0.61893 -0.23821 0.62796 -0.23497 C 0.63299 -0.23058 0.63716 -0.22572 0.64289 -0.22318 C 0.64671 -0.21809 0.64948 -0.21208 0.65348 -0.20722 C 0.65591 -0.19357 0.66007 -0.18039 0.66389 -0.16744 C 0.66337 -0.14825 0.66372 -0.12905 0.66233 -0.10986 C 0.66216 -0.10754 0.65556 -0.10222 0.65487 -0.10176 C 0.64827 -0.09667 0.64115 -0.09505 0.63403 -0.09182 C 0.59862 -0.0932 0.59445 -0.08789 0.57275 -0.09783 C 0.56806 -0.11795 0.5658 -0.11957 0.5698 -0.14755 C 0.57066 -0.15403 0.5783 -0.16143 0.58178 -0.16536 C 0.58334 -0.16721 0.58473 -0.16952 0.58629 -0.17137 C 0.59011 -0.17554 0.5941 -0.17947 0.59809 -0.1834 C 0.60452 -0.18987 0.62796 -0.19381 0.63698 -0.19519 C 0.65643 -0.1945 0.67587 -0.19496 0.69514 -0.19334 C 0.69827 -0.19311 0.70122 -0.19057 0.70417 -0.18918 C 0.7191 -0.18224 0.73351 -0.17207 0.74896 -0.16744 C 0.7625 -0.1494 0.75591 -0.15495 0.76684 -0.14755 C 0.77622 -0.12697 0.775 -0.12165 0.77136 -0.08997 C 0.77066 -0.08326 0.76598 -0.07817 0.76389 -0.07193 C 0.76129 -0.0636 0.75973 -0.05851 0.75487 -0.05204 C 0.75296 -0.04371 0.74514 -0.02891 0.73994 -0.02429 C 0.73559 -0.00949 0.73247 -0.01064 0.72362 -0.00232 C 0.71389 0.0067 0.71007 0.01133 0.69809 0.01549 C 0.69671 0.01688 0.69532 0.01873 0.69375 0.01942 C 0.68994 0.02127 0.68178 0.02335 0.68178 0.02359 C 0.65938 0.02104 0.66181 0.02682 0.65487 0.00347 C 0.65539 -0.00579 0.65487 -0.01527 0.65643 -0.02429 C 0.65695 -0.02752 0.65955 -0.02937 0.66094 -0.03215 C 0.66598 -0.04163 0.67066 -0.04256 0.67882 -0.04603 C 0.69428 -0.04371 0.6875 -0.04718 0.69966 -0.03608 C 0.70452 -0.03169 0.71198 -0.03354 0.71754 -0.0303 C 0.725 -0.02591 0.73125 -0.01989 0.73698 -0.01226 C 0.74115 0.00462 0.73959 -0.00463 0.7415 0.01549 C 0.74011 0.0333 0.74202 0.03931 0.72952 0.04324 C 0.71025 0.07053 0.66945 0.06521 0.64601 0.06521 " pathEditMode="relative" rAng="0" ptsTypes="ffffffffffffffffffffffffffffffffffffffffffffffffffffffffffffffffffffffffffffffffffffffA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" y="-12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8.02035E-6 C 0.00885 -0.00902 0.01927 -0.0118 0.02986 -0.01573 C 0.03733 -0.01851 0.03125 -0.01689 0.03872 -0.02174 C 0.04288 -0.02452 0.04792 -0.02475 0.05226 -0.02568 C 0.05903 -0.03516 0.06753 -0.03701 0.07604 -0.04163 C 0.08437 -0.04603 0.09288 -0.05273 0.10139 -0.05551 C 0.1125 -0.06314 0.12396 -0.06384 0.13576 -0.06754 C 0.15712 -0.07424 0.17865 -0.08049 0.2 -0.08742 C 0.22274 -0.09483 0.24375 -0.11194 0.26562 -0.12327 C 0.29722 -0.13969 0.33038 -0.14779 0.36406 -0.1531 C 0.38281 -0.16097 0.40295 -0.16652 0.4224 -0.16883 C 0.46094 -0.18294 0.41771 -0.16837 0.45365 -0.17692 C 0.47934 -0.18294 0.50417 -0.19334 0.52986 -0.19866 C 0.55069 -0.19797 0.5717 -0.19797 0.59253 -0.19681 C 0.59757 -0.19658 0.6026 -0.19473 0.60747 -0.19288 C 0.61042 -0.19173 0.61632 -0.18872 0.61632 -0.18872 C 0.60469 -0.16767 0.5809 -0.16421 0.56267 -0.16097 C 0.5592 -0.15958 0.55573 -0.15796 0.55226 -0.15704 C 0.54531 -0.15519 0.53802 -0.15565 0.53125 -0.1531 C 0.51667 -0.14779 0.50538 -0.14409 0.49097 -0.14108 C 0.36944 -0.09136 0.23611 -0.16027 0.11042 -0.13507 C 0.10399 -0.13252 0.0974 -0.13183 0.09097 -0.12928 C 0.08368 -0.12258 0.07569 -0.1205 0.06719 -0.11726 C 0.06181 -0.11263 0.05625 -0.11148 0.05069 -0.10731 C 0.04149 -0.10038 0.03194 -0.09251 0.02378 -0.08349 C 0.01337 -0.07193 0.00747 -0.05828 -0.00156 -0.04557 C -0.00677 -0.02753 -0.00382 -0.03446 -0.00903 -0.02383 C -0.01146 -0.01296 -0.01337 -0.00232 -0.01649 0.00809 C -0.01875 0.02682 -0.0224 0.04579 -0.02691 0.06359 C -0.02743 0.06822 -0.02847 0.07284 -0.02847 0.0777 C -0.02847 0.12164 -0.03438 0.1487 -0.00295 0.16512 C 0.00087 0.1672 0.00486 0.16766 0.00885 0.16905 C 0.01267 0.16882 0.03976 0.16859 0.05069 0.16512 C 0.06215 0.16142 0.07153 0.15171 0.08212 0.14523 C 0.125 0.11863 0.16076 0.07608 0.20295 0.04787 C 0.20486 0.04671 0.20573 0.04347 0.20747 0.04185 C 0.21753 0.03168 0.22691 0.02035 0.23872 0.01387 C 0.25226 -0.00371 0.2434 0.0067 0.25972 -0.00995 C 0.26493 -0.01527 0.26979 -0.02313 0.27604 -0.02568 C 0.2934 -0.0488 0.30469 -0.05574 0.3283 -0.06545 C 0.33854 -0.07494 0.35052 -0.08164 0.36267 -0.08534 C 0.36927 -0.09159 0.37726 -0.09297 0.38507 -0.09529 C 0.39878 -0.105 0.42448 -0.10939 0.44028 -0.11125 C 0.45556 -0.11541 0.47101 -0.11865 0.48646 -0.12119 C 0.50469 -0.13067 0.52934 -0.13368 0.54913 -0.13923 C 0.58958 -0.13715 0.57865 -0.13923 0.60139 -0.13113 C 0.62396 -0.11148 0.64288 -0.08789 0.64913 -0.05158 C 0.64844 -0.02938 0.6526 0.02011 0.62986 0.02983 C 0.62292 0.03584 0.61719 0.03815 0.60885 0.03977 C 0.51528 0.08464 0.4099 0.04232 0.31042 0.0437 C 0.29444 0.04394 0.27569 0.05411 0.25972 0.05781 C 0.24531 0.06544 0.22865 0.06683 0.21337 0.06961 C 0.19792 0.07238 0.18385 0.08024 0.16858 0.08348 C 0.15868 0.08811 0.14826 0.09181 0.13872 0.09759 C 0.13003 0.10291 0.12587 0.10823 0.11632 0.11147 C 0.10573 0.12095 0.09253 0.13205 0.08802 0.14916 C 0.08507 0.16026 0.08281 0.17159 0.08056 0.18293 C 0.08108 0.20814 0.08038 0.23334 0.08212 0.25855 C 0.08247 0.26364 0.0849 0.2678 0.08646 0.27243 C 0.09705 0.30203 0.11285 0.33788 0.13872 0.34597 C 0.14618 0.34528 0.15365 0.34574 0.16111 0.34412 C 0.16858 0.3425 0.17726 0.33094 0.18351 0.32608 C 0.18976 0.32099 0.19653 0.31683 0.20295 0.31221 C 0.21771 0.3018 0.23003 0.2863 0.24479 0.27636 C 0.25174 0.27173 0.26007 0.26988 0.26562 0.26248 C 0.26997 0.2567 0.26962 0.25624 0.27465 0.25254 C 0.27795 0.24999 0.28212 0.24814 0.28507 0.24468 C 0.29757 0.22964 0.30677 0.22085 0.3224 0.21091 C 0.3349 0.1938 0.32049 0.21253 0.33872 0.19287 C 0.35052 0.18015 0.33854 0.18917 0.35365 0.17506 C 0.36233 0.16697 0.36875 0.16373 0.37604 0.15517 C 0.3875 0.14199 0.39722 0.12765 0.41042 0.11748 C 0.41528 0.10777 0.42135 0.10406 0.4283 0.09759 C 0.43437 0.09181 0.43941 0.08603 0.44618 0.08163 C 0.45156 0.07793 0.46267 0.07169 0.46267 0.07169 C 0.47187 0.05943 0.48437 0.0481 0.49705 0.0437 C 0.51406 0.0259 0.53542 0.01896 0.5566 0.01595 C 0.5849 0.00624 0.61458 0.00925 0.64028 0.0259 C 0.64444 0.03145 0.65 0.03561 0.65365 0.04185 C 0.65556 0.04509 0.66042 0.05504 0.66267 0.05966 C 0.66458 0.06822 0.66719 0.07354 0.67014 0.08163 C 0.67326 0.09019 0.67483 0.10013 0.67604 0.10938 C 0.67552 0.12395 0.67656 0.13875 0.67465 0.15309 C 0.67396 0.15795 0.67014 0.16073 0.66858 0.16512 C 0.66181 0.18316 0.65399 0.1938 0.64167 0.2049 C 0.62431 0.22062 0.65226 0.19495 0.63281 0.21484 C 0.62535 0.22247 0.61649 0.22802 0.60885 0.23473 C 0.59618 0.24583 0.58073 0.24953 0.56719 0.25855 C 0.53524 0.25786 0.50347 0.25763 0.47153 0.25647 C 0.46719 0.25624 0.46528 0.25069 0.46111 0.25069 " pathEditMode="relative" ptsTypes="fffffffffffffffffffffffffffffffffffffffffffffffffffffffffffffffffffffffffffffffffffffffffA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6.89177E-6 C -0.00624 0.003 -0.01353 0.00161 -0.01944 0.00601 C -0.02256 0.00832 -0.02846 0.01387 -0.02846 0.01387 C -0.03194 0.0289 -0.02673 0.01202 -0.03437 0.02196 C -0.03541 0.02335 -0.03524 0.0259 -0.03593 0.02775 C -0.0368 0.02983 -0.03784 0.03168 -0.03888 0.03376 C -0.03836 0.04047 -0.03923 0.0474 -0.03732 0.05365 C -0.03419 0.06405 -0.03072 0.06244 -0.02551 0.06567 C -0.01267 0.07354 -0.00815 0.07608 0.00435 0.0814 C 0.00938 0.08071 0.01511 0.08325 0.01928 0.07955 C 0.02136 0.0777 0.01928 0.07238 0.01789 0.0696 C 0.01233 0.05804 0.01129 0.0585 0.00435 0.05573 C -0.00346 0.05642 -0.01926 0.05365 -0.0269 0.06359 C -0.02968 0.06729 -0.03176 0.07192 -0.03437 0.07562 C -0.03749 0.08695 -0.04218 0.09782 -0.04478 0.10938 C -0.04895 0.12788 -0.05034 0.148 -0.05225 0.16697 C -0.05173 0.18686 -0.05173 0.20675 -0.05086 0.22664 C -0.05069 0.23149 -0.05051 0.23751 -0.04774 0.24051 C -0.04322 0.24537 -0.03159 0.25254 -0.02551 0.25439 C -0.02031 0.26133 -0.01423 0.2604 -0.00746 0.26433 C -0.00242 0.26734 0.00225 0.27196 0.00747 0.27428 C 0.0191 0.2796 0.03004 0.28746 0.04167 0.29232 C 0.05469 0.29787 0.03994 0.28908 0.0566 0.29833 C 0.06685 0.30411 0.07726 0.31082 0.08803 0.31405 C 0.10348 0.31267 0.11893 0.3129 0.13421 0.31012 C 0.13751 0.30943 0.14011 0.30573 0.14324 0.30411 C 0.15678 0.29671 0.17032 0.29093 0.18351 0.28237 C 0.19463 0.2752 0.21077 0.2715 0.22084 0.26248 C 0.22917 0.25485 0.23664 0.24652 0.2448 0.23866 C 0.24914 0.22987 0.24966 0.22062 0.25226 0.21068 C 0.25174 0.20004 0.25157 0.1894 0.2507 0.17899 C 0.24897 0.15772 0.22171 0.15726 0.21042 0.15517 C 0.19098 0.15633 0.18317 0.15124 0.17015 0.16304 C 0.1632 0.17645 0.1665 0.17136 0.16112 0.17899 C 0.15313 0.2086 0.14862 0.2456 0.16268 0.27243 C 0.16667 0.28931 0.17709 0.30272 0.18508 0.31614 C 0.19081 0.32585 0.19532 0.33394 0.20435 0.33788 C 0.22032 0.35268 0.24706 0.35268 0.26563 0.35591 C 0.29983 0.37141 0.25713 0.3536 0.29393 0.36378 C 0.33473 0.37511 0.27917 0.36586 0.3224 0.37187 C 0.3349 0.37719 0.34654 0.37927 0.35956 0.38182 C 0.38282 0.38135 0.4639 0.39939 0.48803 0.35198 C 0.4974 0.31128 0.48872 0.28491 0.47015 0.25647 C 0.46303 0.24537 0.45851 0.23565 0.44775 0.23057 C 0.43785 0.23126 0.42779 0.23034 0.41789 0.23265 C 0.41581 0.23311 0.41355 0.23589 0.41338 0.23866 C 0.41112 0.27196 0.41077 0.27613 0.42674 0.29023 C 0.43733 0.29972 0.45539 0.2981 0.46702 0.30018 C 0.47588 0.3018 0.48386 0.30596 0.49254 0.30804 C 0.54445 0.30596 0.52379 0.31151 0.55522 0.30018 L 0.55522 0.30018 C 0.56459 0.2981 0.58351 0.29417 0.58351 0.29417 C 0.59376 0.28353 0.60556 0.27798 0.61633 0.26849 C 0.62119 0.26433 0.63178 0.25277 0.63872 0.24861 C 0.64237 0.24629 0.65001 0.24444 0.65365 0.24051 C 0.66424 0.22918 0.67171 0.2116 0.67605 0.19472 C 0.67553 0.17946 0.68004 0.16119 0.6731 0.14916 C 0.66407 0.13343 0.64966 0.12118 0.63577 0.1154 C 0.63126 0.11678 0.62657 0.11655 0.6224 0.11933 C 0.61876 0.12187 0.62188 0.145 0.62535 0.14916 C 0.62883 0.15332 0.63334 0.15587 0.63733 0.15911 C 0.64098 0.16211 0.64914 0.16512 0.64914 0.16512 C 0.68334 0.16281 0.67015 0.16535 0.68803 0.15702 C 0.69775 0.14708 0.70435 0.14315 0.71338 0.13112 C 0.71772 0.12534 0.72535 0.10615 0.72831 0.09736 C 0.73178 0.08695 0.7323 0.07492 0.73733 0.06567 C 0.7448 0.03306 0.74046 0.00462 0.72674 -0.02198 C 0.72258 -0.0384 0.71459 -0.05089 0.70591 -0.06361 C 0.70261 -0.06846 0.69549 -0.07748 0.69549 -0.07748 C 0.69098 -0.09459 0.66355 -0.08558 0.6566 -0.08558 " pathEditMode="relative" ptsTypes="fffffffffffffffffffffffffffffffffffffffffffffffffFfffffffffffffffffff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3" grpId="0" animBg="1"/>
      <p:bldP spid="12" grpId="0" animBg="1"/>
      <p:bldP spid="14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548680"/>
            <a:ext cx="361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Молодец!</a:t>
            </a:r>
            <a:endParaRPr lang="ru-RU" sz="54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50" name="AutoShape 2" descr="https://phonoteka.org/uploads/posts/2022-09/1663810234_1-phonoteka-org-p-barboskini-fon-vkontakte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" name="Рисунок 10" descr="https://avatars.mds.yandex.net/i?id=7d5c8a23a883df8d78035f24bb072ca2a8601f6f-6379389-images-thumbs&amp;n=13"/>
          <p:cNvPicPr/>
          <p:nvPr/>
        </p:nvPicPr>
        <p:blipFill>
          <a:blip r:embed="rId2" cstate="print">
            <a:clrChange>
              <a:clrFrom>
                <a:srgbClr val="C6FFF9"/>
              </a:clrFrom>
              <a:clrTo>
                <a:srgbClr val="C6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28600" y="2708920"/>
            <a:ext cx="4392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tatic.wixstatic.com/media/e28a29_4539244fcc0b407aaf0b368961fac3bd~mv2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0"/>
            <a:ext cx="9756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2411760" y="2060848"/>
            <a:ext cx="1728192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Главное меню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932040" y="2060848"/>
            <a:ext cx="1728192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Закончить игру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3707904" y="2708920"/>
            <a:ext cx="1728192" cy="576064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Следующий уровень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avatars.mds.yandex.net/i?id=3789d2aec6e74c9a20ab270f13ad79fa6a9d53e7-6073906-images-thumbs&amp;n=13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1772816"/>
            <a:ext cx="6912768" cy="4032448"/>
          </a:xfrm>
          <a:prstGeom prst="rect">
            <a:avLst/>
          </a:prstGeom>
          <a:solidFill>
            <a:srgbClr val="4EBBBE">
              <a:alpha val="23922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В данной игре необходимо найти и указать отличия на двух похожих картинках.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На экране появляются две похожие картинки.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Необходимо найти и выделить различия на картинках (количество отличий указано на звездочках).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Если различия выбраны верно, то звездочка с номером отличия перемещается на место отличия.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Если совсем не получается выполнить все задания, воспользуйся подсказкой.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88640"/>
            <a:ext cx="60486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«Найди отличия»</a:t>
            </a:r>
            <a:endParaRPr lang="ru-RU" sz="4400" b="1" cap="none" spc="0" dirty="0" smtClean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Правила:</a:t>
            </a:r>
            <a:endParaRPr lang="ru-RU" sz="4400" b="1" cap="none" spc="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2" descr="https://funforkids.ru/pictures/barboskiny_scr/barboskiny0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04248" y="3933056"/>
            <a:ext cx="2851020" cy="2644329"/>
          </a:xfrm>
          <a:prstGeom prst="rect">
            <a:avLst/>
          </a:prstGeom>
          <a:noFill/>
        </p:spPr>
      </p:pic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3491880" y="6021288"/>
            <a:ext cx="2304256" cy="504056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hlinkClick r:id="" action="ppaction://hlinkshowjump?jump=nextslide"/>
              </a:rPr>
              <a:t>далее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51520" y="260648"/>
            <a:ext cx="1656184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сложный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88640"/>
            <a:ext cx="46624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Найди 10 отличий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5004048" y="5949280"/>
            <a:ext cx="1656184" cy="432048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nextslide"/>
              </a:rPr>
              <a:t>далее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6804248" y="5949280"/>
            <a:ext cx="1656184" cy="432048"/>
          </a:xfrm>
          <a:prstGeom prst="actionButtonBlank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Главное меню</a:t>
            </a:r>
            <a:endParaRPr lang="ru-RU" dirty="0"/>
          </a:p>
        </p:txBody>
      </p:sp>
      <p:pic>
        <p:nvPicPr>
          <p:cNvPr id="20" name="Рисунок 19" descr="http://cf2.ppt-online.org/files2/slide/m/M0BjZ1St7qc3TpgIJs6KG8fa5iwznFWEbCRHNd/slide-0.jpg"/>
          <p:cNvPicPr/>
          <p:nvPr/>
        </p:nvPicPr>
        <p:blipFill>
          <a:blip r:embed="rId3" cstate="print"/>
          <a:srcRect l="10228" t="17507" r="49851" b="6366"/>
          <a:stretch>
            <a:fillRect/>
          </a:stretch>
        </p:blipFill>
        <p:spPr bwMode="auto">
          <a:xfrm>
            <a:off x="1331640" y="836712"/>
            <a:ext cx="324036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cf2.ppt-online.org/files2/slide/m/M0BjZ1St7qc3TpgIJs6KG8fa5iwznFWEbCRHNd/slide-0.jpg"/>
          <p:cNvPicPr/>
          <p:nvPr/>
        </p:nvPicPr>
        <p:blipFill>
          <a:blip r:embed="rId3" cstate="print"/>
          <a:srcRect l="51285" t="17241" r="8937" b="6897"/>
          <a:stretch>
            <a:fillRect/>
          </a:stretch>
        </p:blipFill>
        <p:spPr bwMode="auto">
          <a:xfrm>
            <a:off x="4716016" y="836712"/>
            <a:ext cx="324036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 со стрелкой вниз 6"/>
          <p:cNvSpPr/>
          <p:nvPr/>
        </p:nvSpPr>
        <p:spPr>
          <a:xfrm rot="1634202">
            <a:off x="7000534" y="632688"/>
            <a:ext cx="1532661" cy="914400"/>
          </a:xfrm>
          <a:prstGeom prst="downArrowCallout">
            <a:avLst>
              <a:gd name="adj1" fmla="val 50000"/>
              <a:gd name="adj2" fmla="val 50000"/>
              <a:gd name="adj3" fmla="val 25000"/>
              <a:gd name="adj4" fmla="val 590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Жми по этой картинке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2" name="Рисунок 21" descr="https://kartinkin.net/uploads/posts/2022-11/1668289177_kartinkin-net-p-barboskini-arti-vkontakte-71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324" r="14884"/>
          <a:stretch>
            <a:fillRect/>
          </a:stretch>
        </p:blipFill>
        <p:spPr bwMode="auto">
          <a:xfrm flipH="1">
            <a:off x="-180528" y="3717032"/>
            <a:ext cx="1800200" cy="294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s://klas-master.ru/wp-content/uploads/b/6/4/b646d1391f32e78b1c3a99404ab46b9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664" y="2348880"/>
            <a:ext cx="4176464" cy="4176465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6156176" y="5229200"/>
            <a:ext cx="576064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732240" y="4797152"/>
            <a:ext cx="576064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452320" y="2636912"/>
            <a:ext cx="576064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372200" y="3573016"/>
            <a:ext cx="360040" cy="36004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372200" y="1268760"/>
            <a:ext cx="576064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652120" y="4293096"/>
            <a:ext cx="576064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716016" y="4077072"/>
            <a:ext cx="864096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716016" y="3356992"/>
            <a:ext cx="576064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516216" y="3789040"/>
            <a:ext cx="720080" cy="64807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48264" y="3068960"/>
            <a:ext cx="576064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67544" y="836712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467544" y="1628800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467544" y="2420888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467544" y="3140968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8028384" y="1412776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8028384" y="2132856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8028384" y="2852936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8028384" y="3573016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8028384" y="4365104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7956376" y="5013176"/>
            <a:ext cx="792088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5" name="Управляющая кнопка: настраиваемая 34">
            <a:hlinkClick r:id="rId2" action="ppaction://hlinksldjump" highlightClick="1"/>
          </p:cNvPr>
          <p:cNvSpPr/>
          <p:nvPr/>
        </p:nvSpPr>
        <p:spPr>
          <a:xfrm>
            <a:off x="2411760" y="5949280"/>
            <a:ext cx="2304256" cy="432048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hlinkClick r:id="rId2" action="ppaction://hlinksldjump"/>
              </a:rPr>
              <a:t>подсказка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69565E-7 C 0.01702 0.00393 0.01615 0.01272 0.02535 0.02983 C 0.02969 0.03769 0.03681 0.04024 0.04323 0.04371 C 0.05174 0.05573 0.06997 0.06198 0.08195 0.06568 C 0.11215 0.07493 0.14236 0.0814 0.17309 0.08765 C 0.20243 0.08695 0.23177 0.08834 0.26094 0.08556 C 0.27084 0.08464 0.27986 0.07793 0.28941 0.07562 C 0.30278 0.07261 0.31528 0.06498 0.32674 0.05573 C 0.33299 0.05064 0.34618 0.04185 0.34618 0.04185 C 0.35122 0.02775 0.36094 0.01803 0.36406 0.00208 C 0.36927 -0.02382 0.36198 0.01248 0.36702 -0.01388 C 0.36806 -0.0192 0.37014 -0.02984 0.37014 -0.02984 C 0.36962 -0.03701 0.36962 -0.04441 0.36858 -0.05158 C 0.36667 -0.0643 0.35729 -0.06985 0.34913 -0.07355 C 0.34288 -0.08002 0.33577 -0.08835 0.3283 -0.09136 C 0.32118 -0.0976 0.32552 -0.09459 0.31493 -0.09945 C 0.30955 -0.10199 0.30347 -0.10778 0.29844 -0.11124 C 0.29219 -0.11541 0.2842 -0.1161 0.27761 -0.11726 C 0.27604 -0.11795 0.27465 -0.11934 0.27309 -0.11934 C 0.25313 -0.11934 0.23299 -0.11911 0.21337 -0.11726 C 0.21146 -0.11703 0.21025 -0.11471 0.20886 -0.11333 C 0.20504 -0.10963 0.19514 -0.10037 0.19097 -0.09344 C 0.18559 -0.08465 0.18316 -0.07332 0.17761 -0.06545 C 0.17465 -0.05435 0.16962 -0.04441 0.16563 -0.03377 C 0.16198 -0.01064 0.16181 0.00925 0.16406 0.03376 C 0.16424 0.03607 0.16632 0.03769 0.16702 0.03977 C 0.17205 0.05481 0.16979 0.05342 0.17761 0.06776 C 0.18299 0.07747 0.18681 0.08996 0.19393 0.09759 C 0.21372 0.11933 0.23299 0.12904 0.25643 0.1413 C 0.2684 0.14754 0.27691 0.15356 0.28941 0.15911 C 0.30156 0.16443 0.31424 0.16581 0.32674 0.16905 C 0.33125 0.17021 0.33577 0.1716 0.34028 0.17298 C 0.34375 0.17414 0.34722 0.17599 0.3507 0.17692 C 0.35417 0.17784 0.35764 0.1783 0.36111 0.179 C 0.36858 0.18038 0.38351 0.18293 0.38351 0.18293 C 0.42084 0.18223 0.45799 0.18432 0.49531 0.18108 C 0.50243 0.18038 0.50851 0.17437 0.51493 0.17113 C 0.51788 0.16975 0.52084 0.16836 0.52379 0.16697 C 0.53125 0.16304 0.53872 0.15911 0.54618 0.15518 C 0.55278 0.15171 0.55729 0.14222 0.56406 0.13922 C 0.56702 0.13783 0.57014 0.13667 0.57309 0.13529 C 0.59618 0.11147 0.60521 0.08603 0.61042 0.04787 C 0.60972 0.03006 0.61025 0.01202 0.60886 -0.00579 C 0.60851 -0.01111 0.6033 -0.01781 0.60139 -0.02174 C 0.59479 -0.03562 0.58802 -0.04649 0.57604 -0.05158 C 0.56424 -0.06222 0.5625 -0.0599 0.54913 -0.06545 C 0.53715 -0.06476 0.52535 -0.06476 0.51337 -0.0636 C 0.504 -0.06268 0.49479 -0.04857 0.48785 -0.04163 C 0.48525 -0.03099 0.48733 -0.03747 0.48038 -0.02382 C 0.47952 -0.02174 0.47743 -0.01781 0.47743 -0.01781 C 0.47587 -0.00833 0.47431 0.00023 0.47292 0.00994 C 0.47327 0.01549 0.47049 0.06799 0.47882 0.08556 C 0.48229 0.0925 0.4875 0.09828 0.4908 0.10545 C 0.49775 0.11956 0.4908 0.1073 0.49531 0.11933 C 0.50035 0.13251 0.51893 0.15864 0.5283 0.16697 C 0.54584 0.18293 0.56424 0.19495 0.58351 0.20675 C 0.59618 0.21461 0.60712 0.22363 0.62066 0.22872 C 0.63264 0.23311 0.64479 0.23473 0.6566 0.23866 C 0.6757 0.23774 0.69722 0.23936 0.71632 0.23265 C 0.72205 0.22779 0.7283 0.22548 0.7342 0.22086 C 0.73889 0.21716 0.74358 0.21161 0.74775 0.20675 C 0.74983 0.20444 0.75191 0.20189 0.75365 0.19889 C 0.7559 0.19519 0.75972 0.18686 0.75972 0.18686 C 0.7632 0.17206 0.75851 0.18917 0.76406 0.17692 C 0.7658 0.17321 0.7665 0.16443 0.76702 0.16119 C 0.76632 0.12072 0.77014 0.08533 0.75365 0.0518 C 0.7507 0.03908 0.74479 0.02659 0.73872 0.01595 C 0.7349 -0.0007 0.74167 0.02543 0.7283 -0.00185 C 0.72726 -0.00394 0.72674 -0.00625 0.72535 -0.00787 C 0.72031 -0.01342 0.70903 -0.01388 0.70295 -0.01573 C 0.68316 -0.01457 0.66893 -0.01365 0.6507 -0.00995 C 0.64549 -0.00764 0.64097 -0.00417 0.63577 -0.00185 C 0.63472 0.00023 0.63299 0.00185 0.63281 0.00416 C 0.63281 0.00485 0.63438 0.02035 0.63577 0.02197 C 0.63733 0.02358 0.63976 0.02312 0.64167 0.02382 C 0.64462 0.02775 0.64792 0.03376 0.65226 0.03376 " pathEditMode="relative" ptsTypes="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1443E-6 C 0.0106 -0.06198 -0.00712 -0.11194 0.02831 -0.15912 C 0.03212 -0.17392 0.04028 -0.17877 0.0507 -0.18294 C 0.06285 -0.18247 0.0882 -0.18317 0.10435 -0.179 C 0.11372 -0.17669 0.12223 -0.16883 0.13126 -0.16513 C 0.13803 -0.15912 0.14584 -0.1538 0.15365 -0.15125 C 0.15817 -0.14478 0.16459 -0.14455 0.17015 -0.13923 C 0.17744 -0.13229 0.18247 -0.12327 0.19098 -0.11934 C 0.19775 -0.11032 0.20886 -0.10893 0.21494 -0.0976 C 0.22153 -0.08534 0.23195 -0.07424 0.23577 -0.05967 C 0.23785 -0.05134 0.23872 -0.04371 0.24167 -0.03585 C 0.24584 -0.00949 0.24862 0.01688 0.24167 0.04371 C 0.24115 0.04949 0.23768 0.0784 0.23577 0.08348 C 0.23074 0.0969 0.22709 0.09782 0.22084 0.1073 C 0.21928 0.10985 0.21841 0.11332 0.21633 0.11517 C 0.21424 0.11702 0.21129 0.11656 0.20886 0.11725 C 0.20435 0.12118 0.20053 0.12303 0.19549 0.12511 C 0.16962 0.12372 0.16407 0.12581 0.1448 0.11725 C 0.13924 0.11193 0.13594 0.11031 0.12987 0.1073 C 0.12622 0.10268 0.12084 0.09135 0.12084 0.09135 C 0.11754 0.07446 0.11181 0.05735 0.10591 0.04162 C 0.10365 0.02243 0.10087 0.00323 0.09844 -0.01596 C 0.09914 -0.0488 0.09098 -0.08465 0.10591 -0.11147 C 0.10921 -0.12373 0.12101 -0.13715 0.12987 -0.14316 C 0.13647 -0.14755 0.1441 -0.14825 0.1507 -0.1531 C 0.15539 -0.15657 0.15886 -0.16305 0.16407 -0.16513 C 0.17397 -0.16906 0.18386 -0.1723 0.19393 -0.17507 C 0.22188 -0.17438 0.24966 -0.17415 0.27761 -0.17299 C 0.279 -0.17299 0.2882 -0.16929 0.28942 -0.16906 C 0.29497 -0.16767 0.30591 -0.16513 0.30591 -0.16513 C 0.31737 -0.1575 0.32761 -0.14778 0.34028 -0.14524 C 0.35452 -0.13576 0.36893 -0.12535 0.38195 -0.11332 C 0.38421 -0.11124 0.3856 -0.10731 0.38803 -0.10546 C 0.40834 -0.0895 0.38612 -0.11379 0.40435 -0.09552 C 0.40608 -0.0939 0.40747 -0.09159 0.40886 -0.0895 C 0.41008 -0.08765 0.41042 -0.08511 0.41181 -0.08349 C 0.41407 -0.08095 0.41702 -0.08002 0.41928 -0.07771 C 0.43369 -0.06221 0.42379 -0.071 0.43282 -0.05574 C 0.44011 -0.04325 0.44827 -0.03146 0.45226 -0.01596 C 0.45765 0.03075 0.46633 0.08603 0.44619 0.12719 C 0.44254 0.14269 0.43508 0.15518 0.42535 0.16489 C 0.42223 0.1679 0.4198 0.17229 0.41633 0.17483 C 0.41355 0.17692 0.40747 0.17877 0.40747 0.17877 C 0.39897 0.17807 0.39028 0.17923 0.38195 0.17692 C 0.38022 0.17645 0.38022 0.17275 0.379 0.1709 C 0.37761 0.16882 0.3757 0.1672 0.37449 0.16489 C 0.36737 0.15009 0.36407 0.13274 0.35817 0.11725 C 0.35712 0.10985 0.35626 0.10268 0.35522 0.09528 C 0.35469 0.09135 0.35365 0.08348 0.35365 0.08348 C 0.35417 0.05365 0.35348 0.02382 0.35522 -0.00602 C 0.35556 -0.01041 0.35851 -0.01388 0.35973 -0.01804 C 0.36337 -0.03053 0.3665 -0.04325 0.37015 -0.05574 C 0.37744 -0.08072 0.38508 -0.10338 0.39688 -0.12535 C 0.39862 -0.13229 0.40105 -0.13576 0.40435 -0.14131 C 0.4073 -0.1464 0.41181 -0.15518 0.41494 -0.1612 C 0.4191 -0.16929 0.43594 -0.17762 0.44324 -0.18109 C 0.46459 -0.18039 0.48612 -0.18132 0.50747 -0.179 C 0.51407 -0.17831 0.52397 -0.16906 0.53126 -0.16698 C 0.53942 -0.15912 0.54706 -0.15657 0.5566 -0.1531 C 0.56945 -0.142 0.58178 -0.12928 0.59393 -0.11726 C 0.59567 -0.11564 0.59671 -0.11309 0.59844 -0.11147 C 0.6014 -0.10847 0.60747 -0.10338 0.60747 -0.10338 C 0.61077 -0.0969 0.61303 -0.09367 0.61789 -0.0895 C 0.6198 -0.08118 0.62292 -0.08048 0.62674 -0.07355 C 0.629 -0.06915 0.63056 -0.06406 0.63282 -0.05967 C 0.6349 -0.05065 0.63768 -0.04256 0.64028 -0.03377 C 0.6415 -0.02984 0.64324 -0.02197 0.64324 -0.02197 C 0.64428 0.00069 0.64532 0.01896 0.6507 0.03977 C 0.65174 0.06683 0.65469 0.09412 0.65226 0.12118 C 0.65157 0.12789 0.64445 0.14569 0.64167 0.1531 C 0.64115 0.15633 0.64115 0.1598 0.64028 0.16304 C 0.63976 0.16512 0.63785 0.16651 0.63733 0.16882 C 0.63438 0.18015 0.6349 0.1931 0.63282 0.20467 C 0.6323 0.21137 0.63126 0.22456 0.63126 0.22456 " pathEditMode="relative" ptsTypes="fffffffffffffffffffffffffffffffffffffffffffffffffffffffffffffffffffffffffA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3876E-7 C -0.00295 0.00139 -0.00798 -1.3876E-7 -0.00903 0.00393 C -0.01128 0.01295 -0.01753 0.02498 -0.02239 0.03169 C -0.03715 0.05181 -0.03125 0.04394 -0.04028 0.05551 C -0.04618 0.06291 -0.046 0.05944 -0.05069 0.06753 C -0.05295 0.07123 -0.05416 0.07609 -0.05659 0.07933 C -0.05903 0.08256 -0.06406 0.08927 -0.06406 0.08927 C -0.07066 0.11494 -0.06337 0.13182 -0.05364 0.15102 C -0.05 0.15819 -0.0467 0.16582 -0.04323 0.17299 C -0.03767 0.18432 -0.02569 0.18455 -0.01788 0.1908 C -0.00034 0.20467 0.01841 0.21832 0.03872 0.22248 C 0.06007 0.22179 0.08177 0.22248 0.10313 0.22063 C 0.10643 0.2204 0.10886 0.21577 0.11198 0.21462 C 0.12275 0.21069 0.12275 0.21092 0.13299 0.2086 C 0.14827 0.1982 0.16788 0.19218 0.17761 0.17091 C 0.1816 0.16189 0.18403 0.14894 0.18663 0.13899 C 0.18577 0.12026 0.19132 0.09829 0.17622 0.09135 C 0.1658 0.07748 0.16493 0.07933 0.14792 0.07748 C 0.1316 0.07008 0.10695 0.08395 0.09705 0.10338 C 0.09219 0.11309 0.09531 0.10754 0.08646 0.1191 C 0.08507 0.12119 0.08212 0.12512 0.08212 0.12512 C 0.07986 0.13529 0.07917 0.14501 0.07622 0.15495 C 0.07656 0.1716 0.0757 0.18825 0.07743 0.20467 C 0.07795 0.20745 0.08091 0.20837 0.08212 0.21069 C 0.08733 0.22179 0.08802 0.23173 0.09861 0.23659 C 0.10972 0.25139 0.11997 0.2648 0.13299 0.27637 C 0.14045 0.28307 0.15556 0.28816 0.16111 0.29417 C 0.16962 0.30273 0.18229 0.30921 0.19254 0.31406 C 0.19636 0.31591 0.20035 0.31638 0.20434 0.31799 C 0.21025 0.32031 0.21511 0.32586 0.22101 0.32794 C 0.22743 0.33025 0.24028 0.33187 0.24028 0.33187 C 0.24879 0.33557 0.25695 0.33788 0.2658 0.33996 C 0.27361 0.34413 0.28125 0.34551 0.28959 0.34783 C 0.39966 0.34575 0.379 0.36633 0.43143 0.32401 C 0.43455 0.31707 0.43611 0.30944 0.44045 0.30412 C 0.44497 0.28909 0.4507 0.2759 0.45382 0.26041 C 0.4533 0.2426 0.45417 0.22456 0.45226 0.20675 C 0.44983 0.18478 0.41667 0.17715 0.40452 0.17484 C 0.38195 0.16559 0.35712 0.16906 0.33438 0.17692 C 0.32552 0.18455 0.32275 0.18478 0.31806 0.19866 C 0.3165 0.20259 0.31476 0.21069 0.31476 0.21069 C 0.31545 0.23127 0.31528 0.25185 0.31632 0.2722 C 0.31702 0.28145 0.31979 0.28099 0.3224 0.28816 C 0.3257 0.2981 0.32674 0.31036 0.33299 0.31799 C 0.33837 0.33256 0.34844 0.33511 0.35834 0.34181 C 0.3665 0.34736 0.37518 0.35708 0.38368 0.3617 C 0.41632 0.37882 0.44879 0.38506 0.48368 0.38969 C 0.50313 0.38899 0.52222 0.38876 0.54184 0.38761 C 0.55104 0.38691 0.55972 0.37859 0.56858 0.37558 C 0.57813 0.36749 0.58629 0.36263 0.59705 0.35985 C 0.60261 0.35176 0.61059 0.35083 0.6165 0.3439 C 0.62587 0.3328 0.62552 0.33256 0.63143 0.32193 C 0.63281 0.31337 0.6342 0.30481 0.63594 0.29625 C 0.63525 0.26156 0.64202 0.21531 0.62552 0.18293 C 0.62257 0.16813 0.61528 0.16328 0.60729 0.1531 C 0.56424 0.15449 0.56059 0.15495 0.52986 0.15888 C 0.51788 0.16466 0.53386 0.15657 0.52084 0.16489 C 0.51702 0.16744 0.51285 0.16813 0.50886 0.17091 C 0.50261 0.17576 0.49809 0.18201 0.49115 0.18478 C 0.47952 0.19588 0.48386 0.1908 0.47761 0.19866 C 0.47448 0.21207 0.47066 0.22479 0.46875 0.23844 C 0.46979 0.28631 0.46771 0.28007 0.47153 0.30805 C 0.47344 0.31984 0.47483 0.32169 0.47917 0.33187 C 0.48247 0.33996 0.48472 0.35453 0.49115 0.35985 C 0.50278 0.37003 0.51667 0.37304 0.52986 0.37766 C 0.55278 0.38552 0.57656 0.39061 0.6 0.39547 C 0.63646 0.39431 0.64792 0.40009 0.67327 0.38969 C 0.68073 0.38252 0.68073 0.3809 0.68368 0.3698 C 0.68212 0.33719 0.68212 0.34852 0.68212 0.3358 " pathEditMode="relative" ptsTypes="ffffffffffffffffffffffffffffffffffffffffffffffffffffffffffffffffffffA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1221E-6 C 0.00608 -0.00393 0.00833 -0.00786 0.01493 -0.00995 C 0.02049 -0.01341 0.0257 -0.0155 0.03142 -0.01804 C 0.04392 -0.04232 0.06424 -0.0525 0.08212 -0.06753 C 0.0882 -0.07262 0.09323 -0.08048 0.1 -0.08349 C 0.1059 -0.08626 0.11198 -0.08881 0.11788 -0.09158 C 0.12083 -0.09297 0.12691 -0.09551 0.12691 -0.09551 C 0.13403 -0.105 0.14392 -0.11008 0.15087 -0.11933 C 0.1599 -0.13136 0.16945 -0.13876 0.18056 -0.14709 C 0.18472 -0.15009 0.18872 -0.15356 0.19236 -0.15703 C 0.1967 -0.16073 0.20017 -0.16559 0.20451 -0.16906 C 0.20764 -0.1716 0.21163 -0.17253 0.21476 -0.17507 C 0.23906 -0.1938 0.26024 -0.21785 0.28802 -0.22664 C 0.30382 -0.23682 0.30347 -0.23242 0.32847 -0.23057 C 0.33941 -0.2234 0.35122 -0.21878 0.36267 -0.21277 C 0.36563 -0.20883 0.36875 -0.20467 0.3717 -0.20074 C 0.37552 -0.19565 0.3717 -0.18594 0.37014 -0.179 C 0.36962 -0.17669 0.36701 -0.17646 0.36563 -0.17507 C 0.3592 -0.16859 0.35538 -0.16443 0.34774 -0.16119 C 0.34254 -0.15611 0.32986 -0.15125 0.32986 -0.15125 C 0.31528 -0.13067 0.30642 -0.13506 0.28368 -0.13321 C 0.27761 -0.13067 0.2717 -0.12789 0.26545 -0.12535 C 0.25764 -0.11795 0.24844 -0.11679 0.23872 -0.1154 C 0.22674 -0.11124 0.2132 -0.108 0.20139 -0.10153 C 0.18698 -0.0932 0.17136 -0.07354 0.16267 -0.05574 C 0.16094 -0.04602 0.15833 -0.037 0.15521 -0.02798 C 0.1533 -0.02266 0.14931 -0.01203 0.14931 -0.01203 C 0.14983 0.00254 0.14931 0.01734 0.15087 0.03168 C 0.15122 0.03492 0.15399 0.037 0.15521 0.03978 C 0.1625 0.05712 0.16754 0.08094 0.18368 0.08742 C 0.22761 0.08511 0.24844 0.08326 0.28507 0.07562 C 0.2934 0.07123 0.30191 0.06568 0.31042 0.06152 C 0.31441 0.05643 0.31892 0.05504 0.32396 0.05157 C 0.32708 0.04648 0.33142 0.04209 0.33281 0.03585 C 0.33542 0.02405 0.33507 0.01457 0.34028 0.00393 C 0.34288 -0.00948 0.34705 -0.02313 0.35087 -0.03585 C 0.35208 -0.04001 0.35417 -0.04348 0.35521 -0.04764 C 0.3566 -0.05273 0.35833 -0.0636 0.35833 -0.0636 C 0.35938 -0.07586 0.35938 -0.08349 0.36424 -0.09343 C 0.36649 -0.10638 0.37205 -0.11633 0.37761 -0.1272 C 0.37847 -0.12905 0.37813 -0.13159 0.37917 -0.13321 C 0.38038 -0.13506 0.38229 -0.13552 0.38368 -0.13714 C 0.38472 -0.1383 0.38576 -0.13969 0.38663 -0.1413 C 0.4 -0.16536 0.41858 -0.18432 0.43733 -0.20074 C 0.4467 -0.20883 0.45191 -0.22202 0.4625 -0.22664 C 0.47431 -0.24237 0.48403 -0.24815 0.49983 -0.25254 C 0.52083 -0.25185 0.54375 -0.26087 0.56267 -0.24861 C 0.56649 -0.24607 0.57153 -0.24029 0.57448 -0.23659 C 0.57813 -0.23219 0.58507 -0.22271 0.58507 -0.22271 C 0.59392 -0.18848 0.59236 -0.14755 0.57743 -0.11725 C 0.575 -0.10638 0.57778 -0.11563 0.57014 -0.10338 C 0.56597 -0.09713 0.56354 -0.08858 0.55833 -0.08349 C 0.54653 -0.07239 0.53229 -0.06915 0.51927 -0.06175 C 0.51163 -0.05735 0.50434 -0.05065 0.49705 -0.04579 C 0.4849 -0.03793 0.47761 -0.02151 0.47014 -0.00809 C 0.4658 -0.00069 0.46007 0.00532 0.45677 0.01388 C 0.45399 0.02128 0.45434 0.02868 0.45087 0.03585 C 0.44965 0.04348 0.44792 0.05018 0.44636 0.05758 C 0.4467 0.07215 0.44636 0.08672 0.44757 0.10129 C 0.44792 0.10314 0.45 0.10361 0.45087 0.10523 C 0.45243 0.10823 0.45365 0.1117 0.45521 0.11517 C 0.46007 0.1272 0.46615 0.13853 0.47622 0.14315 C 0.49219 0.14107 0.50642 0.1413 0.52101 0.13321 C 0.53594 0.12465 0.54688 0.10823 0.56267 0.10129 C 0.56597 0.09667 0.56962 0.09204 0.57292 0.08742 C 0.58576 0.07054 0.57604 0.09089 0.58507 0.07562 C 0.59236 0.06337 0.59809 0.0488 0.60451 0.03585 C 0.61129 0.00809 0.60695 0.01896 0.61476 0.00185 C 0.61597 -0.00416 0.61667 -0.01018 0.61788 -0.01596 C 0.6191 -0.02151 0.62118 -0.02637 0.6224 -0.03192 C 0.62552 -0.04903 0.62674 -0.06637 0.62986 -0.08349 C 0.6342 -0.10708 0.65434 -0.12789 0.6717 -0.13321 C 0.68108 -0.13945 0.69132 -0.14292 0.70156 -0.14524 C 0.70938 -0.15056 0.71563 -0.15241 0.72396 -0.15518 C 0.74132 -0.15449 0.75886 -0.15426 0.77622 -0.1531 C 0.77882 -0.15287 0.78507 -0.14824 0.78663 -0.14709 C 0.80486 -0.13367 0.80642 -0.12072 0.81945 -0.10338 C 0.82205 -0.09482 0.82431 -0.08603 0.82691 -0.07748 C 0.82639 -0.06499 0.82622 -0.05227 0.82535 -0.03978 C 0.82431 -0.02428 0.80851 -0.00763 0.8 -2.81221E-6 C 0.79392 0.01226 0.80104 -2.81221E-6 0.78958 0.01179 C 0.78733 0.01411 0.78594 0.01758 0.78368 0.01989 C 0.77726 0.0266 0.76754 0.03307 0.75972 0.03585 C 0.75365 0.04186 0.75208 0.04533 0.74479 0.04764 C 0.74115 0.04995 0.73802 0.05342 0.73438 0.05573 C 0.72535 0.06152 0.71493 0.0636 0.70608 0.06961 C 0.69618 0.07632 0.70781 0.07169 0.6941 0.07562 C 0.69097 0.07956 0.67847 0.09019 0.67465 0.09135 C 0.67222 0.09204 0.66962 0.09135 0.66719 0.09135 " pathEditMode="relative" ptsTypes="ffffffffffffffffffffffffffffffffffffffffffffffffffffffffffffffffffffffffffffffffffffffffA">
                                      <p:cBhvr>
                                        <p:cTn id="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5.55042E-7 C -0.00903 -0.00925 -0.01372 -0.02382 -0.0224 -0.03377 C -0.02796 -0.04024 -0.04167 -0.04926 -0.04914 -0.05158 C -0.06147 -0.06013 -0.07483 -0.05921 -0.08803 -0.0636 C -0.11355 -0.07216 -0.13751 -0.07771 -0.16407 -0.07956 C -0.18733 -0.08673 -0.21077 -0.09274 -0.23438 -0.09737 C -0.25713 -0.10893 -0.28213 -0.10893 -0.30591 -0.11726 C -0.34775 -0.11656 -0.38942 -0.11633 -0.43126 -0.11517 C -0.43976 -0.11494 -0.44827 -0.10893 -0.4566 -0.10731 C -0.46494 -0.10569 -0.47344 -0.10477 -0.48195 -0.10338 C -0.49428 -0.09806 -0.50678 -0.09575 -0.51928 -0.09135 C -0.52674 -0.08395 -0.53108 -0.08349 -0.54028 -0.08141 C -0.54706 -0.07609 -0.55452 -0.07308 -0.56112 -0.06753 C -0.57119 -0.05898 -0.56285 -0.06314 -0.57153 -0.05967 C -0.57605 -0.05504 -0.58542 -0.04695 -0.58942 -0.03978 C -0.59706 -0.02614 -0.58785 -0.03608 -0.59688 -0.02776 C -0.59983 -0.01642 -0.60556 -0.00787 -0.61042 0.00208 C -0.61372 0.01665 -0.62153 0.02937 -0.62535 0.04371 C -0.62865 0.07215 -0.63699 0.12719 -0.61633 0.14523 C -0.61042 0.15726 -0.59706 0.16535 -0.58803 0.17299 C -0.57136 0.18709 -0.55869 0.19981 -0.53872 0.20282 C -0.52935 0.20721 -0.52032 0.20906 -0.51042 0.21068 C -0.49983 0.21484 -0.48976 0.21669 -0.479 0.21878 C -0.43074 0.21739 -0.42518 0.22595 -0.39688 0.21276 C -0.38768 0.20328 -0.37553 0.19357 -0.36858 0.18108 C -0.35817 0.16235 -0.35088 0.13829 -0.34775 0.1154 C -0.34827 0.09805 -0.34792 0.08071 -0.34914 0.0636 C -0.35018 0.04926 -0.36893 0.02058 -0.379 0.01595 C -0.38838 0.00601 -0.3974 -0.00301 -0.40747 -0.0118 C -0.40921 -0.01319 -0.41147 -0.01295 -0.41338 -0.01388 C -0.42449 -0.01966 -0.43299 -0.02174 -0.4448 -0.02382 C -0.45782 -0.02637 -0.47084 -0.02891 -0.48351 -0.03377 C -0.51876 -0.03307 -0.55417 -0.03284 -0.58942 -0.03169 C -0.5981 -0.03146 -0.60782 -0.02683 -0.61633 -0.02382 C -0.62032 -0.02244 -0.62831 -0.01989 -0.62831 -0.01989 C -0.63733 -0.01388 -0.64601 -0.01018 -0.65522 -0.00393 C -0.65747 -0.00255 -0.65903 0.00023 -0.66112 0.00208 C -0.66407 0.00485 -0.66685 0.00786 -0.67015 0.00994 C -0.67292 0.01179 -0.67605 0.01225 -0.679 0.01387 C -0.69133 0.02058 -0.70313 0.03284 -0.71338 0.04371 C -0.71615 0.05134 -0.71945 0.05828 -0.7224 0.06568 C -0.72692 0.09112 -0.71997 0.05481 -0.72674 0.08163 C -0.73056 0.09667 -0.73195 0.11378 -0.73421 0.12928 C -0.73369 0.16975 -0.73369 0.20999 -0.73282 0.25046 C -0.73265 0.2611 -0.72831 0.27382 -0.72674 0.28446 C -0.72275 0.31151 -0.71494 0.33348 -0.70591 0.358 C -0.7014 0.37002 -0.69653 0.38621 -0.68942 0.3957 C -0.68334 0.40379 -0.67831 0.40911 -0.67153 0.41558 C -0.66251 0.42437 -0.65539 0.43385 -0.6448 0.43755 C -0.63785 0.44634 -0.62987 0.44657 -0.62084 0.44935 C -0.60591 0.45929 -0.59063 0.45814 -0.57449 0.46138 C -0.55713 0.47132 -0.56789 0.46669 -0.54167 0.47132 C -0.5382 0.47201 -0.53126 0.47317 -0.53126 0.47317 C -0.5224 0.4778 -0.51372 0.4808 -0.50435 0.48311 C -0.46511 0.48219 -0.44046 0.48196 -0.40591 0.4771 C -0.39723 0.47433 -0.3915 0.47271 -0.38195 0.47132 C -0.37379 0.46577 -0.36685 0.46091 -0.35817 0.45744 C -0.34532 0.44588 -0.33022 0.43617 -0.31928 0.4216 C -0.31233 0.41235 -0.31702 0.41905 -0.31181 0.40772 C -0.3099 0.40356 -0.30591 0.3957 -0.30591 0.3957 C -0.30435 0.38783 -0.30331 0.38251 -0.30001 0.37581 C -0.29914 0.37049 -0.29688 0.3654 -0.29688 0.35985 C -0.29688 0.34112 -0.30278 0.32169 -0.3106 0.30619 C -0.31199 0.29926 -0.31407 0.29463 -0.31633 0.28839 C -0.32101 0.2759 -0.32223 0.26318 -0.33282 0.25647 C -0.33907 0.25254 -0.34792 0.25462 -0.35365 0.25462 " pathEditMode="relative" ptsTypes="fffffffffffffffffffffffffffffffffffffffffffffffffffffffffffffffffA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6.77151E-6 C -0.00538 -0.00948 -0.01163 -0.01734 -0.01788 -0.02567 C -0.01927 -0.02752 -0.0243 -0.03492 -0.02535 -0.03561 C -0.03177 -0.04 -0.03975 -0.04463 -0.04479 -0.05157 C -0.05364 -0.06359 -0.05972 -0.06891 -0.07014 -0.07932 C -0.07899 -0.08811 -0.08333 -0.08672 -0.09097 -0.09343 C -0.09392 -0.09597 -0.09653 -0.09967 -0.1 -0.10129 C -0.10451 -0.10337 -0.10937 -0.10407 -0.11337 -0.1073 C -0.13403 -0.12395 -0.15989 -0.1302 -0.1835 -0.13506 C -0.22205 -0.13413 -0.26163 -0.13575 -0.3 -0.12904 C -0.33472 -0.11401 -0.28975 -0.13205 -0.32986 -0.12118 C -0.33455 -0.12002 -0.33871 -0.11678 -0.34323 -0.11517 C -0.3467 -0.11401 -0.35017 -0.11401 -0.35364 -0.11332 C -0.36441 -0.10823 -0.37517 -0.10545 -0.38646 -0.10337 C -0.39548 -0.09505 -0.4085 -0.09181 -0.41632 -0.0814 C -0.41996 -0.07654 -0.42014 -0.07331 -0.42378 -0.06938 C -0.43246 -0.05989 -0.44427 -0.05226 -0.45225 -0.04162 C -0.45521 -0.03769 -0.45764 -0.03283 -0.46111 -0.02983 C -0.4651 -0.02659 -0.46979 -0.02428 -0.47309 -0.01988 C -0.48837 0.0007 -0.4809 -0.00786 -0.49253 0.01596 C -0.49618 0.02359 -0.50451 0.03793 -0.50451 0.03793 C -0.50885 0.05551 -0.51302 0.0754 -0.51944 0.09159 C -0.52274 0.11009 -0.52517 0.12951 -0.52986 0.14732 C -0.5335 0.17877 -0.53403 0.21161 -0.5283 0.2426 C -0.52621 0.25417 -0.52673 0.26226 -0.52083 0.27059 C -0.51719 0.28493 -0.51267 0.29973 -0.50295 0.30828 C -0.49097 0.33488 -0.50694 0.30297 -0.49097 0.32424 C -0.48854 0.32748 -0.48698 0.3321 -0.48507 0.33604 C -0.48021 0.34575 -0.47031 0.35731 -0.46267 0.36402 C -0.44201 0.40519 -0.40416 0.43525 -0.36857 0.44751 C -0.33854 0.47827 -0.29253 0.45421 -0.25816 0.45352 C -0.25416 0.45144 -0.24982 0.45051 -0.24618 0.44751 C -0.23594 0.43895 -0.22691 0.42762 -0.21632 0.41952 C -0.19913 0.40634 -0.18125 0.39501 -0.16423 0.38183 C -0.15121 0.37165 -0.14045 0.35616 -0.12986 0.34205 C -0.12691 0.33812 -0.12083 0.33025 -0.12083 0.33025 C -0.1151 0.31453 -0.10972 0.29834 -0.10451 0.28238 C -0.10156 0.27359 -0.10139 0.27683 -0.1 0.26851 C -0.09809 0.25717 -0.09826 0.24561 -0.09548 0.23474 C -0.09288 0.21208 -0.0941 0.17114 -0.10451 0.15125 C -0.10729 0.13483 -0.11232 0.12697 -0.12083 0.11541 C -0.12482 0.11009 -0.12691 0.10431 -0.13125 0.09945 C -0.13507 0.09529 -0.13975 0.09228 -0.14323 0.08766 C -0.14826 0.08095 -0.15295 0.07655 -0.15972 0.07378 C -0.16927 0.06407 -0.1809 0.05736 -0.19253 0.05389 C -0.20677 0.04395 -0.22604 0.04094 -0.24184 0.03793 C -0.25694 0.03493 -0.27135 0.03007 -0.28646 0.02799 C -0.37482 0.03192 -0.35312 0.02637 -0.40451 0.04395 C -0.41493 0.05343 -0.41684 0.06268 -0.42378 0.07563 C -0.43385 0.09436 -0.42205 0.06499 -0.43437 0.09159 C -0.43941 0.10223 -0.4408 0.1124 -0.44479 0.12327 C -0.44791 0.14108 -0.44757 0.15935 -0.45069 0.17716 C -0.45017 0.19242 -0.45052 0.20768 -0.4493 0.22272 C -0.44809 0.23798 -0.43871 0.25856 -0.43125 0.26851 C -0.42621 0.27521 -0.42014 0.28053 -0.41632 0.2884 C -0.41198 0.29718 -0.40538 0.30366 -0.39844 0.30828 C -0.3875 0.32285 -0.36545 0.32355 -0.35069 0.32609 C -0.34618 0.32817 -0.34201 0.33072 -0.33732 0.3321 C -0.33003 0.33419 -0.31493 0.33604 -0.31493 0.33604 C -0.296 0.33534 -0.27691 0.33742 -0.25816 0.33419 C -0.25243 0.33326 -0.24722 0.32401 -0.24184 0.32031 C -0.22118 0.3062 -0.20364 0.2884 -0.19097 0.26249 C -0.17361 0.18756 -0.21041 0.11078 -0.26719 0.09945 C -0.27257 0.10014 -0.27812 0.09991 -0.2835 0.10153 C -0.28524 0.10199 -0.29392 0.10801 -0.29705 0.10939 C -0.30278 0.11448 -0.30573 0.12235 -0.31198 0.12535 C -0.31753 0.13275 -0.3184 0.13715 -0.32239 0.14524 C -0.32396 0.15611 -0.32673 0.16629 -0.3283 0.17716 C -0.32795 0.18178 -0.32778 0.19959 -0.32535 0.20699 C -0.32326 0.21323 -0.31788 0.21948 -0.31493 0.2248 C -0.31128 0.23173 -0.3092 0.2359 -0.30295 0.23867 C -0.2993 0.23821 -0.28628 0.23752 -0.28055 0.23474 C -0.27309 0.23104 -0.26788 0.2285 -0.25972 0.22688 C -0.24375 0.21971 -0.23021 0.21485 -0.21337 0.21277 C -0.20312 0.20861 -0.21458 0.21393 -0.20451 0.20699 C -0.1993 0.20352 -0.19305 0.2026 -0.18802 0.19889 C -0.17778 0.19149 -0.18038 0.19173 -0.17153 0.18294 C -0.16875 0.18016 -0.1658 0.17716 -0.16267 0.17507 C -0.16076 0.17369 -0.1585 0.17276 -0.15677 0.17114 C -0.15503 0.16952 -0.15382 0.16698 -0.15225 0.16513 C -0.15087 0.16351 -0.1493 0.16259 -0.14774 0.1612 C -0.14618 0.15842 -0.14496 0.15565 -0.14323 0.1531 C -0.13993 0.14825 -0.13281 0.13923 -0.13281 0.13923 C -0.12969 0.12697 -0.12465 0.11448 -0.11788 0.10546 C -0.11475 0.08997 -0.11892 0.10523 -0.11041 0.08951 C -0.1066 0.08234 -0.10729 0.071 -0.10295 0.06383 C -0.09965 0.05852 -0.09392 0.05828 -0.08958 0.05574 C -0.08594 0.05366 -0.08194 0.04973 -0.0776 0.04973 " pathEditMode="relative" ptsTypes="fffffffffffffffffffffffffffffffffffffffffffffffffffffffffffffffffffffffffffffffffffffffA">
                                      <p:cBhvr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9.89824E-7 C -0.00868 -0.00208 -0.01268 -0.00578 -0.02084 -0.00995 C -0.02518 -0.0155 -0.0316 -0.01943 -0.03733 -0.02197 C -0.04167 -0.02752 -0.0448 -0.03122 -0.0507 -0.03377 C -0.05521 -0.0377 -0.05903 -0.04371 -0.06424 -0.04579 C -0.07118 -0.04857 -0.07848 -0.04996 -0.08507 -0.05366 C -0.09827 -0.06106 -0.11129 -0.06776 -0.12535 -0.0717 C -0.12934 -0.071 -0.13351 -0.07146 -0.13733 -0.06961 C -0.1448 -0.06615 -0.15313 -0.05551 -0.15973 -0.04973 C -0.16198 -0.04788 -0.16493 -0.04764 -0.16719 -0.04579 C -0.17518 -0.03932 -0.18299 -0.03076 -0.19098 -0.02382 C -0.19618 -0.0192 -0.19271 -0.01874 -0.19844 -0.01203 C -0.20157 -0.00856 -0.20591 -0.0074 -0.20903 -0.00393 C -0.2165 0.00462 -0.22483 0.0178 -0.23438 0.02174 C -0.23889 0.02798 -0.24323 0.03307 -0.24931 0.03584 C -0.26372 0.05504 -0.28768 0.07123 -0.30747 0.07747 C -0.3224 0.07678 -0.33733 0.07724 -0.35226 0.07562 C -0.36875 0.07377 -0.38334 0.05874 -0.39844 0.05157 C -0.404 0.04463 -0.40921 0.03885 -0.4165 0.03584 C -0.42309 0.0296 -0.425 0.02567 -0.42987 0.01595 C -0.43612 0.00347 -0.44671 -0.0074 -0.45677 -0.01388 C -0.46441 -0.02452 -0.47622 -0.03238 -0.48664 -0.0377 C -0.49757 -0.04325 -0.49775 -0.03978 -0.50747 -0.04579 C -0.54445 -0.068 -0.58802 -0.07632 -0.6283 -0.08349 C -0.6507 -0.0828 -0.67309 -0.0828 -0.69549 -0.08164 C -0.70382 -0.08118 -0.70973 -0.06915 -0.71789 -0.06568 C -0.72813 -0.05204 -0.73594 -0.03654 -0.74323 -0.01989 C -0.75174 -0.00023 -0.74237 -0.02174 -0.74775 -0.00602 C -0.74966 -0.0007 -0.75382 0.00994 -0.75382 0.00994 C -0.75556 0.01942 -0.75712 0.02775 -0.76129 0.03584 C -0.76268 0.05851 -0.76563 0.06938 -0.76268 0.09343 C -0.76233 0.09574 -0.76059 0.09736 -0.75973 0.09944 C -0.75782 0.1043 -0.75868 0.11054 -0.75677 0.1154 C -0.75591 0.11794 -0.75365 0.1191 -0.75226 0.12118 C -0.74809 0.12743 -0.74427 0.13459 -0.74028 0.14107 C -0.7375 0.14546 -0.73525 0.15032 -0.73282 0.15495 C -0.72987 0.1605 -0.72101 0.1679 -0.7165 0.17298 C -0.704 0.18709 -0.69219 0.19981 -0.67605 0.20467 C -0.66216 0.2012 -0.65313 0.18432 -0.64028 0.17692 C -0.63073 0.17137 -0.6191 0.16952 -0.60903 0.16697 C -0.59497 0.1635 -0.58125 0.15818 -0.56719 0.15495 C -0.55834 0.14731 -0.5474 0.14338 -0.53733 0.13922 C -0.51737 0.12187 -0.5007 0.13413 -0.47171 0.13529 C -0.46528 0.13783 -0.45886 0.13945 -0.45226 0.14107 C -0.44532 0.14708 -0.4382 0.15263 -0.43143 0.15911 C -0.4257 0.16443 -0.42448 0.16882 -0.41789 0.17298 C -0.41216 0.18293 -0.40643 0.18779 -0.39844 0.19472 C -0.38091 0.20999 -0.36546 0.22363 -0.3448 0.23057 C -0.33403 0.23427 -0.33125 0.23473 -0.32084 0.23658 C -0.31337 0.23797 -0.29844 0.24051 -0.29844 0.24051 C -0.2875 0.23913 -0.27639 0.23936 -0.26563 0.23658 C -0.26112 0.23543 -0.25903 0.22872 -0.25677 0.22456 C -0.25052 0.21299 -0.24341 0.20259 -0.23577 0.19287 C -0.23316 0.18154 -0.22917 0.17807 -0.2224 0.16905 C -0.21806 0.16327 -0.21511 0.1561 -0.21042 0.15101 C -0.19757 0.13691 -0.18334 0.13089 -0.16719 0.12719 C -0.15973 0.12789 -0.15226 0.12766 -0.1448 0.12928 C -0.13785 0.13066 -0.13143 0.13922 -0.12535 0.14315 C -0.11927 0.14708 -0.11112 0.14893 -0.10452 0.15101 C -0.09879 0.15471 -0.0941 0.15703 -0.08802 0.15911 C -0.08299 0.15842 -0.07796 0.15818 -0.07309 0.15703 C -0.06823 0.15587 -0.06441 0.15101 -0.05973 0.14916 C -0.05087 0.1413 -0.04202 0.13552 -0.03438 0.12534 C -0.03195 0.11609 -0.02969 0.10916 -0.02535 0.10129 C -0.02483 0.09875 -0.02483 0.09597 -0.02396 0.09343 C -0.02327 0.09112 -0.02101 0.08996 -0.02084 0.08742 C -0.0198 0.06059 -0.02188 0.04301 -0.03438 0.02382 C -0.03993 0.01526 -0.04237 0.00948 -0.0507 0.00601 C -0.0566 -0.00139 -0.05938 -0.00717 -0.06719 -0.00995 C -0.08195 -0.00856 -0.09115 -0.00625 -0.10452 -0.00208 C -0.10903 0.00439 -0.11441 0.00185 -0.11945 0.00786 C -0.12257 0.01156 -0.1283 0.01989 -0.1283 0.01989 C -0.12882 0.02197 -0.12917 0.02405 -0.12987 0.0259 C -0.13073 0.02867 -0.13282 0.03376 -0.13282 0.03376 " pathEditMode="relative" ptsTypes="fffffffffffffffffffffffffffffffffffffffffffffffffffffffffffffffffffffffffA">
                                      <p:cBhvr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8575E-6 C -0.00347 -0.00139 -0.00746 -0.00093 -0.01042 -0.00393 C -0.01215 -0.00555 -0.01111 -0.00948 -0.01198 -0.01203 C -0.01302 -0.01503 -0.01493 -0.01735 -0.01649 -0.01989 C -0.02378 -0.04949 -0.03055 -0.07886 -0.04028 -0.10731 C -0.04705 -0.12674 -0.05712 -0.14501 -0.06562 -0.16305 C -0.07413 -0.18085 -0.0816 -0.20051 -0.08958 -0.21878 C -0.09618 -0.23381 -0.10712 -0.247 -0.11493 -0.26041 C -0.13125 -0.28839 -0.14583 -0.32146 -0.16719 -0.3439 C -0.18108 -0.3587 -0.19496 -0.37049 -0.21042 -0.38182 C -0.22049 -0.38922 -0.22795 -0.39778 -0.23889 -0.40356 C -0.25035 -0.41929 -0.23819 -0.40518 -0.25382 -0.41559 C -0.25608 -0.41698 -0.25781 -0.41975 -0.25972 -0.4216 C -0.26528 -0.42623 -0.27031 -0.42831 -0.27604 -0.43155 C -0.30208 -0.44658 -0.32639 -0.46485 -0.35399 -0.47526 C -0.37292 -0.48243 -0.39288 -0.48127 -0.41215 -0.48705 C -0.5033 -0.48613 -0.54601 -0.48728 -0.61944 -0.47711 C -0.62899 -0.4741 -0.63837 -0.47225 -0.64774 -0.46924 C -0.65469 -0.46716 -0.65 -0.46762 -0.65677 -0.46323 C -0.67344 -0.45259 -0.68958 -0.44103 -0.70451 -0.42553 C -0.72118 -0.40819 -0.71389 -0.41698 -0.72691 -0.39963 C -0.72917 -0.39663 -0.73177 -0.39431 -0.73437 -0.39177 C -0.73733 -0.38899 -0.74323 -0.38367 -0.74323 -0.38367 C -0.74965 -0.37119 -0.7533 -0.35453 -0.76128 -0.3439 C -0.76771 -0.31846 -0.77691 -0.2951 -0.78055 -0.2685 C -0.77951 -0.22757 -0.78003 -0.18455 -0.76267 -0.14917 C -0.76024 -0.13853 -0.76302 -0.14709 -0.75677 -0.13714 C -0.75121 -0.12836 -0.75625 -0.13367 -0.75069 -0.12327 C -0.74149 -0.10569 -0.72083 -0.09621 -0.7059 -0.09158 C -0.68524 -0.07771 -0.66267 -0.07725 -0.64028 -0.07169 C -0.61128 -0.07355 -0.5684 -0.06846 -0.54184 -0.09737 C -0.53299 -0.10708 -0.52882 -0.12119 -0.52535 -0.13529 C -0.52344 -0.14316 -0.52083 -0.15911 -0.52083 -0.15911 C -0.52222 -0.20028 -0.52118 -0.21901 -0.53576 -0.25255 C -0.53976 -0.2618 -0.54132 -0.27105 -0.5493 -0.27429 C -0.56233 -0.2914 -0.57847 -0.29695 -0.59549 -0.30412 C -0.60833 -0.30944 -0.61823 -0.31776 -0.63142 -0.32008 C -0.63871 -0.32285 -0.64653 -0.32308 -0.65382 -0.32609 C -0.6566 -0.32725 -0.65851 -0.33071 -0.66128 -0.3321 C -0.67205 -0.33719 -0.68958 -0.33719 -0.7 -0.33811 C -0.725 -0.34436 -0.75052 -0.34205 -0.77465 -0.3321 C -0.78073 -0.3254 -0.78854 -0.32146 -0.7941 -0.31406 C -0.80278 -0.3025 -0.81076 -0.28955 -0.81944 -0.27845 C -0.82257 -0.27012 -0.82621 -0.25509 -0.83142 -0.24861 C -0.8368 -0.23034 -0.83871 -0.20861 -0.84774 -0.19288 C -0.84896 -0.1834 -0.85035 -0.17438 -0.85226 -0.16513 C -0.85764 -0.10939 -0.86667 -0.05134 -0.85226 0.00393 C -0.85104 0.01757 -0.84913 0.02521 -0.84635 0.03769 C -0.84549 0.04186 -0.84323 0.04972 -0.84323 0.04972 C -0.84184 0.06082 -0.84045 0.07169 -0.83576 0.0814 C -0.8342 0.08464 -0.8316 0.08649 -0.82986 0.0895 C -0.82743 0.09366 -0.82569 0.09852 -0.82396 0.10337 C -0.82135 0.11031 -0.82135 0.11818 -0.81944 0.12534 C -0.81753 0.13251 -0.81406 0.14338 -0.81042 0.14917 C -0.80781 0.15356 -0.80156 0.16096 -0.80156 0.16096 C -0.79896 0.1709 -0.7941 0.1716 -0.78802 0.17692 C -0.78038 0.18362 -0.77569 0.18848 -0.76719 0.19287 C -0.76059 0.20166 -0.7559 0.20328 -0.74792 0.20883 C -0.73924 0.21461 -0.7349 0.22225 -0.72535 0.22456 C -0.71371 0.23103 -0.70156 0.23705 -0.68958 0.2426 C -0.67708 0.2419 -0.66458 0.24213 -0.65226 0.24052 C -0.64184 0.23913 -0.63351 0.23288 -0.62396 0.22872 C -0.6191 0.2241 -0.61406 0.22294 -0.60903 0.21878 C -0.59757 0.20953 -0.58733 0.19634 -0.57483 0.19079 C -0.57014 0.18478 -0.56128 0.16952 -0.55521 0.16489 C -0.5441 0.15633 -0.54983 0.16189 -0.53889 0.14708 C -0.53733 0.145 -0.53698 0.14153 -0.53576 0.13922 C -0.53455 0.13691 -0.53264 0.13552 -0.53142 0.13321 C -0.52917 0.12928 -0.52535 0.12118 -0.52535 0.12118 C -0.52014 0.09967 -0.51823 0.06776 -0.52691 0.04764 C -0.53333 0.03307 -0.52917 0.04602 -0.53576 0.03376 C -0.54253 0.02127 -0.55 0.0111 -0.56128 0.00786 C -0.60295 0.00948 -0.60868 0.00485 -0.6375 0.02382 C -0.64045 0.03608 -0.6467 0.04463 -0.6493 0.05758 C -0.65 0.0636 -0.65069 0.06961 -0.65069 0.07562 C -0.65069 0.11239 -0.66042 0.20721 -0.61788 0.22456 C -0.61233 0.23589 -0.60417 0.24005 -0.59549 0.24653 C -0.58628 0.25324 -0.5776 0.26156 -0.56875 0.2685 C -0.56233 0.27336 -0.55347 0.27197 -0.54635 0.27428 C -0.5276 0.27405 -0.44045 0.28816 -0.3941 0.2685 C -0.39253 0.26711 -0.39115 0.26549 -0.38976 0.26434 C -0.38837 0.26341 -0.38646 0.26364 -0.38507 0.26249 C -0.38333 0.26087 -0.38229 0.25832 -0.38055 0.25647 C -0.37517 0.25046 -0.37587 0.25439 -0.37014 0.24653 C -0.36719 0.24237 -0.36545 0.23728 -0.36267 0.23265 C -0.36042 0.22294 -0.35625 0.21461 -0.35399 0.20467 C -0.3526 0.19958 -0.35069 0.18894 -0.35069 0.18894 C -0.35017 0.18224 -0.34983 0.17576 -0.3493 0.16905 C -0.34861 0.1524 -0.34861 0.13598 -0.34774 0.11933 C -0.34774 0.11771 -0.34514 0.10869 -0.34479 0.10731 C -0.34236 0.09482 -0.34184 0.08233 -0.34045 0.06961 C -0.33976 0.06475 -0.33733 0.06059 -0.33733 0.05573 " pathEditMode="relative" ptsTypes="fffffffffffffffffffffffffffffffffffffffffffffffffffffffffffffffffffffffffffffffffffffffffff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84089E-6 C -0.00591 -0.00069 -0.01199 -0.00046 -0.01789 -0.00208 C -0.02223 -0.00324 -0.03039 -0.01156 -0.03577 -0.01387 C -0.05244 -0.02914 -0.06928 -0.04486 -0.08508 -0.06175 C -0.08872 -0.06568 -0.09341 -0.06776 -0.09688 -0.07169 C -0.10035 -0.07562 -0.10244 -0.08164 -0.10591 -0.08557 C -0.11285 -0.09366 -0.12084 -0.10014 -0.12831 -0.10731 C -0.13525 -0.11401 -0.1448 -0.11748 -0.1507 -0.12535 C -0.15383 -0.12951 -0.15574 -0.13275 -0.15973 -0.13529 C -0.16355 -0.1376 -0.16789 -0.1383 -0.17153 -0.1413 C -0.17778 -0.14662 -0.18924 -0.15957 -0.19688 -0.16304 C -0.20226 -0.16559 -0.20851 -0.16929 -0.21337 -0.17299 C -0.21685 -0.17553 -0.21876 -0.18085 -0.2224 -0.18293 C -0.22605 -0.18501 -0.23039 -0.18524 -0.23421 -0.18686 C -0.24862 -0.18617 -0.2632 -0.18617 -0.27761 -0.18501 C -0.28386 -0.18455 -0.28924 -0.17854 -0.29549 -0.17692 C -0.30087 -0.17206 -0.30695 -0.16697 -0.31181 -0.16119 C -0.31962 -0.15194 -0.32275 -0.14431 -0.33126 -0.13714 C -0.33699 -0.13251 -0.33994 -0.12627 -0.34619 -0.12326 C -0.35365 -0.11586 -0.35626 -0.1154 -0.36563 -0.11332 C -0.42188 -0.11448 -0.4599 -0.11424 -0.51042 -0.12326 C -0.52518 -0.13182 -0.54219 -0.13483 -0.55817 -0.13714 C -0.58334 -0.14986 -0.6106 -0.15448 -0.63733 -0.15911 C -0.6441 -0.16304 -0.6514 -0.16489 -0.65817 -0.16905 C -0.68351 -0.18455 -0.64914 -0.17044 -0.679 -0.18108 C -0.69046 -0.1901 -0.70348 -0.19634 -0.71633 -0.20097 C -0.71876 -0.20305 -0.72848 -0.21115 -0.73126 -0.21485 C -0.73299 -0.21716 -0.73403 -0.2204 -0.73577 -0.22271 C -0.74706 -0.23774 -0.73733 -0.2204 -0.7448 -0.23473 C -0.75001 -0.2567 -0.74133 -0.22225 -0.74914 -0.24653 C -0.75157 -0.25393 -0.75174 -0.26272 -0.75365 -0.27035 C -0.75313 -0.28631 -0.75452 -0.3025 -0.75226 -0.31822 C -0.75122 -0.32562 -0.74671 -0.33256 -0.74167 -0.33603 C -0.73785 -0.33857 -0.72987 -0.34204 -0.72987 -0.34204 C -0.70469 -0.34089 -0.68351 -0.34042 -0.65973 -0.3321 C -0.6191 -0.33349 -0.61251 -0.33048 -0.58508 -0.33811 C -0.5698 -0.34806 -0.55348 -0.35661 -0.53733 -0.36378 C -0.52778 -0.37234 -0.51928 -0.38228 -0.51042 -0.39176 C -0.5014 -0.40148 -0.4981 -0.40125 -0.49254 -0.4135 C -0.48976 -0.41998 -0.48751 -0.42669 -0.48508 -0.43339 C -0.4816 -0.44264 -0.47535 -0.45051 -0.47153 -0.4593 C -0.46876 -0.46577 -0.46407 -0.47918 -0.46407 -0.47918 C -0.46077 -0.49815 -0.45747 -0.51781 -0.45365 -0.53677 C -0.45417 -0.5481 -0.45348 -0.55967 -0.45521 -0.57077 C -0.45574 -0.57354 -0.4639 -0.58719 -0.46563 -0.59065 C -0.46719 -0.59389 -0.46806 -0.59782 -0.47015 -0.6006 C -0.47518 -0.60731 -0.50087 -0.62164 -0.50886 -0.62442 C -0.53525 -0.62373 -0.56164 -0.62419 -0.58803 -0.62234 C -0.59271 -0.62211 -0.59532 -0.61586 -0.59844 -0.61239 C -0.60608 -0.60407 -0.61285 -0.59459 -0.62084 -0.58649 C -0.62188 -0.58395 -0.62258 -0.58117 -0.62379 -0.57863 C -0.62518 -0.57585 -0.62726 -0.57377 -0.62831 -0.57077 C -0.62917 -0.56822 -0.629 -0.56522 -0.62987 -0.56267 C -0.63056 -0.56036 -0.63178 -0.55874 -0.63282 -0.55666 C -0.63456 -0.54926 -0.63699 -0.54232 -0.63872 -0.53492 C -0.64324 -0.49537 -0.63837 -0.45953 -0.63282 -0.4216 C -0.63178 -0.4142 -0.63247 -0.4061 -0.62987 -0.39963 C -0.62344 -0.38344 -0.61876 -0.36563 -0.61181 -0.34991 C -0.60591 -0.33649 -0.60053 -0.3247 -0.59393 -0.31221 C -0.58924 -0.30342 -0.59306 -0.30435 -0.58646 -0.29625 C -0.57674 -0.28423 -0.56546 -0.27752 -0.55521 -0.26642 C -0.52761 -0.23658 -0.49636 -0.21878 -0.46268 -0.2049 C -0.44844 -0.19218 -0.45938 -0.19958 -0.44619 -0.19496 C -0.44324 -0.1938 -0.43733 -0.19102 -0.43733 -0.19102 C -0.4264 -0.18085 -0.43994 -0.19241 -0.42674 -0.18501 C -0.42518 -0.18409 -0.42396 -0.18201 -0.4224 -0.18108 C -0.41285 -0.17553 -0.40209 -0.17275 -0.39254 -0.16697 C -0.3757 -0.1568 -0.39949 -0.16836 -0.38351 -0.16119 C -0.38056 -0.1598 -0.37449 -0.15703 -0.37449 -0.15703 C -0.3698 -0.1524 -0.36494 -0.14477 -0.35973 -0.1413 C -0.35765 -0.13991 -0.34966 -0.13668 -0.34619 -0.13529 C -0.33716 -0.12326 -0.32414 -0.11054 -0.31181 -0.10546 C -0.30695 -0.09875 -0.29949 -0.08857 -0.29393 -0.08349 C -0.279 -0.06984 -0.29862 -0.09251 -0.28056 -0.07169 C -0.26754 -0.05666 -0.25452 -0.0407 -0.24028 -0.02798 C -0.23317 -0.02174 -0.22987 -0.00809 -0.22379 1.84089E-6 C -0.22206 0.0074 -0.21945 0.01342 -0.21633 0.01989 C -0.21285 0.03492 -0.20799 0.04533 -0.20591 0.06152 C -0.2066 0.08303 -0.20296 0.1043 -0.21042 0.12327 " pathEditMode="relative" ptsTypes="ffffffffffffffffffffffffffffffffffffffffffffffffffffffffffffffffffffffffffffffA">
                                      <p:cBhvr>
                                        <p:cTn id="6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8.51064E-7 C 0.01042 -0.01388 0.00035 0.00115 0.0059 -0.0118 C 0.00764 -0.01596 0.01198 -0.02382 0.01198 -0.02382 C 0.01302 -0.04903 0.01285 -0.05273 0.01649 -0.07146 C 0.01719 -0.07887 0.01945 -0.08603 0.01945 -0.09344 C 0.01945 -0.14501 0.01354 -0.19566 0.00156 -0.24445 C -2.5E-6 -0.25902 -0.00052 -0.27382 -0.00295 -0.28816 C -0.00417 -0.29579 -0.00764 -0.3025 -0.00903 -0.31013 C -0.01111 -0.32123 -0.01094 -0.33303 -0.01337 -0.3439 C -0.01788 -0.36402 -0.02882 -0.38229 -0.03733 -0.39963 C -0.04184 -0.42276 -0.05972 -0.4371 -0.07014 -0.45537 C -0.07344 -0.46115 -0.07569 -0.46763 -0.07917 -0.47318 C -0.08576 -0.48358 -0.0967 -0.48844 -0.10451 -0.497 C -0.11424 -0.50763 -0.12292 -0.52059 -0.13281 -0.53076 C -0.13698 -0.53492 -0.14201 -0.53701 -0.14635 -0.54071 C -0.17292 -0.56383 -0.20104 -0.58187 -0.23142 -0.59436 C -0.24132 -0.60338 -0.25833 -0.60777 -0.27014 -0.61032 C -0.27361 -0.61101 -0.27708 -0.61171 -0.28055 -0.6124 C -0.28611 -0.61356 -0.29705 -0.61633 -0.29705 -0.61633 C -0.31389 -0.61564 -0.3309 -0.61541 -0.34774 -0.61425 C -0.37587 -0.6124 -0.40399 -0.60037 -0.43142 -0.59251 C -0.45694 -0.58511 -0.48333 -0.58511 -0.50903 -0.58048 C -0.52066 -0.5784 -0.53333 -0.57493 -0.54479 -0.57054 C -0.55069 -0.56823 -0.55538 -0.56453 -0.56128 -0.56268 C -0.5743 -0.54926 -0.5684 -0.5525 -0.5776 -0.5488 C -0.58785 -0.53955 -0.58316 -0.54209 -0.59097 -0.53886 C -0.59826 -0.52914 -0.58958 -0.53932 -0.59844 -0.53284 C -0.60486 -0.52799 -0.61996 -0.51619 -0.62535 -0.50902 C -0.62691 -0.50694 -0.62847 -0.50509 -0.62986 -0.50301 C -0.63299 -0.49792 -0.63889 -0.48705 -0.63889 -0.48705 C -0.64062 -0.47988 -0.64149 -0.47225 -0.64323 -0.46508 C -0.64271 -0.45722 -0.64323 -0.44912 -0.64184 -0.44126 C -0.64115 -0.43756 -0.63854 -0.43479 -0.63733 -0.43132 C -0.62604 -0.40148 -0.60312 -0.37373 -0.5776 -0.36772 C -0.56649 -0.36032 -0.55399 -0.3587 -0.54184 -0.35592 C -0.53073 -0.35338 -0.52014 -0.34852 -0.50903 -0.34598 C -0.50503 -0.34505 -0.50104 -0.34436 -0.49705 -0.3439 C -0.48715 -0.34251 -0.46719 -0.33997 -0.46719 -0.33997 C -0.38316 -0.34135 -0.38212 -0.33788 -0.32986 -0.34991 C -0.32292 -0.35546 -0.31701 -0.35916 -0.30903 -0.36171 C -0.29861 -0.36887 -0.28889 -0.37882 -0.27917 -0.38761 C -0.27569 -0.39084 -0.27309 -0.3957 -0.27014 -0.39963 C -0.26007 -0.41305 -0.2493 -0.42715 -0.23576 -0.4334 C -0.22865 -0.44334 -0.21736 -0.45306 -0.20746 -0.45722 C -0.19948 -0.46416 -0.19444 -0.47063 -0.18507 -0.47318 C -0.17448 -0.48381 -0.16285 -0.4926 -0.15226 -0.50301 C -0.14549 -0.50972 -0.1368 -0.52035 -0.1283 -0.52475 C -0.11753 -0.53007 -0.10538 -0.53053 -0.0941 -0.53284 C -0.08385 -0.53701 -0.07326 -0.53862 -0.06267 -0.54071 C -0.04983 -0.53932 -0.0368 -0.53909 -0.02396 -0.53677 C -0.01979 -0.53608 -0.01042 -0.5044 -0.00903 -0.49908 C -0.00694 -0.4704 -0.00521 -0.46647 -0.00746 -0.4334 C -0.00833 -0.42137 -0.01319 -0.41235 -0.01649 -0.40148 C -0.02083 -0.38714 -0.02465 -0.37466 -0.03142 -0.36171 C -0.03316 -0.35454 -0.03576 -0.35153 -0.03889 -0.34598 C -0.0526 -0.3217 -0.06111 -0.31036 -0.08507 -0.3062 C -0.11337 -0.30782 -0.14219 -0.30528 -0.17014 -0.31221 C -0.18715 -0.31638 -0.20365 -0.32262 -0.22083 -0.32609 C -0.23507 -0.33303 -0.25 -0.33372 -0.26424 -0.33997 C -0.2717 -0.3432 -0.27743 -0.34945 -0.28507 -0.35176 C -0.29288 -0.35731 -0.3033 -0.36332 -0.31198 -0.36587 C -0.31927 -0.36795 -0.32708 -0.36772 -0.33437 -0.3698 C -0.34861 -0.37396 -0.36354 -0.37651 -0.3776 -0.38159 C -0.39115 -0.38645 -0.40052 -0.38992 -0.41493 -0.39154 C -0.42587 -0.39547 -0.4368 -0.39709 -0.44774 -0.39963 C -0.46545 -0.4038 -0.48212 -0.41073 -0.5 -0.41351 C -0.51128 -0.4186 -0.52118 -0.42068 -0.53281 -0.42345 C -0.55816 -0.42207 -0.56285 -0.429 -0.5776 -0.41744 C -0.58281 -0.41351 -0.59496 -0.40565 -0.6 -0.39963 C -0.60312 -0.39593 -0.60903 -0.38761 -0.60903 -0.38761 C -0.61215 -0.37373 -0.62326 -0.36332 -0.6283 -0.34991 C -0.63576 -0.32979 -0.6349 -0.30921 -0.63889 -0.28816 C -0.63993 -0.27567 -0.64201 -0.2648 -0.64323 -0.25255 C -0.64271 -0.23798 -0.64271 -0.22318 -0.64184 -0.20861 C -0.64097 -0.19357 -0.62795 -0.18155 -0.61944 -0.17484 C -0.60295 -0.16143 -0.5875 -0.15888 -0.56858 -0.1531 C -0.38264 -0.15472 -0.41146 -0.14963 -0.31493 -0.16305 C -0.30937 -0.16513 -0.30399 -0.16767 -0.29844 -0.16906 C -0.29358 -0.17022 -0.28837 -0.16952 -0.28351 -0.17091 C -0.24115 -0.1827 -0.29844 -0.17253 -0.25677 -0.179 C -0.2441 -0.18594 -0.23142 -0.18872 -0.21788 -0.1908 C -0.19549 -0.19866 -0.16979 -0.19381 -0.14774 -0.19288 C -0.13576 -0.18872 -0.12378 -0.18617 -0.11198 -0.18085 C -0.10521 -0.17785 -0.10017 -0.16952 -0.0941 -0.1649 C -0.08229 -0.15565 -0.06962 -0.14917 -0.05816 -0.13923 C -0.05365 -0.12998 -0.05243 -0.12974 -0.05069 -0.12119 C -0.04965 -0.11587 -0.04774 -0.10523 -0.04774 -0.10523 C -0.04826 -0.08742 -0.04792 -0.06938 -0.0493 -0.05158 C -0.05 -0.04186 -0.05746 -0.0377 -0.06267 -0.03377 C -0.07396 -0.02544 -0.07882 -0.02359 -0.09097 -0.01781 C -0.10035 -0.00602 -0.11476 -0.00972 -0.12691 -0.00602 C -0.12812 -0.00602 -0.15451 -0.00717 -0.16128 -0.00995 C -0.1651 -0.01157 -0.16788 -0.01596 -0.1717 -0.01781 C -0.18177 -0.0229 -0.19271 -0.02752 -0.20295 -0.03169 C -0.21285 -0.04071 -0.22292 -0.04579 -0.23437 -0.04973 C -0.2408 -0.05528 -0.24653 -0.05828 -0.25226 -0.06545 C -0.25746 -0.07979 -0.26753 -0.08997 -0.2717 -0.10523 C -0.26996 -0.12928 -0.27014 -0.1198 -0.27014 -0.13321 " pathEditMode="relative" ptsTypes="fffffffffffffffffffffffffffffffffffffffffffffffffffffffffffffffffffffffffffffffffffffffffffffffffA">
                                      <p:cBhvr>
                                        <p:cTn id="6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 animBg="1"/>
      <p:bldP spid="15" grpId="0" animBg="1"/>
      <p:bldP spid="14" grpId="0" animBg="1"/>
      <p:bldP spid="13" grpId="0" animBg="1"/>
      <p:bldP spid="12" grpId="0" animBg="1"/>
      <p:bldP spid="11" grpId="0" animBg="1"/>
      <p:bldP spid="10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51520" y="260648"/>
            <a:ext cx="1656184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сложный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88640"/>
            <a:ext cx="46624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Найди 10 отличий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3995936" y="5949280"/>
            <a:ext cx="1656184" cy="432048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nextslide"/>
              </a:rPr>
              <a:t>далее</a:t>
            </a:r>
            <a:endParaRPr lang="ru-RU" dirty="0"/>
          </a:p>
        </p:txBody>
      </p:sp>
      <p:pic>
        <p:nvPicPr>
          <p:cNvPr id="21" name="Рисунок 20" descr="http://psylist.net/img/pedagog/i/devexe079.jpg"/>
          <p:cNvPicPr/>
          <p:nvPr/>
        </p:nvPicPr>
        <p:blipFill>
          <a:blip r:embed="rId2" cstate="print"/>
          <a:srcRect l="10238" t="9474" r="11318" b="47719"/>
          <a:stretch>
            <a:fillRect/>
          </a:stretch>
        </p:blipFill>
        <p:spPr bwMode="auto">
          <a:xfrm>
            <a:off x="4283968" y="1124744"/>
            <a:ext cx="37465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psylist.net/img/pedagog/i/devexe079.jpg"/>
          <p:cNvPicPr/>
          <p:nvPr/>
        </p:nvPicPr>
        <p:blipFill>
          <a:blip r:embed="rId2" cstate="print"/>
          <a:srcRect l="10238" t="53509" r="11185" b="3684"/>
          <a:stretch>
            <a:fillRect/>
          </a:stretch>
        </p:blipFill>
        <p:spPr bwMode="auto">
          <a:xfrm>
            <a:off x="467544" y="1124744"/>
            <a:ext cx="375285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 со стрелкой вниз 6"/>
          <p:cNvSpPr/>
          <p:nvPr/>
        </p:nvSpPr>
        <p:spPr>
          <a:xfrm rot="1634202">
            <a:off x="7288566" y="488672"/>
            <a:ext cx="1532661" cy="914400"/>
          </a:xfrm>
          <a:prstGeom prst="downArrowCallout">
            <a:avLst>
              <a:gd name="adj1" fmla="val 50000"/>
              <a:gd name="adj2" fmla="val 50000"/>
              <a:gd name="adj3" fmla="val 25000"/>
              <a:gd name="adj4" fmla="val 590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Жми по этой картинке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" name="Рисунок 19" descr="https://babyimages.ru/kartinki/barboskinyi-kartinka-0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396552" y="3789040"/>
            <a:ext cx="2664296" cy="272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s://klas-master.ru/wp-content/uploads/b/6/4/b646d1391f32e78b1c3a99404ab46b9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81535"/>
            <a:ext cx="4176464" cy="4176465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4427984" y="2348880"/>
            <a:ext cx="1800200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12160" y="3789040"/>
            <a:ext cx="936104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716016" y="3717032"/>
            <a:ext cx="504056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508104" y="2780928"/>
            <a:ext cx="504056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148064" y="3140968"/>
            <a:ext cx="504056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716016" y="2996952"/>
            <a:ext cx="504056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724128" y="1196752"/>
            <a:ext cx="504056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164288" y="1484784"/>
            <a:ext cx="504056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588224" y="2348880"/>
            <a:ext cx="504056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444208" y="2852936"/>
            <a:ext cx="504056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1835696" y="4365104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2627784" y="4365104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3419872" y="4365104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4211960" y="4365104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5004048" y="4365104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5796136" y="4365104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6588224" y="4365104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8100392" y="1916832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8079206" y="2767280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8100392" y="3717032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10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4" name="Управляющая кнопка: настраиваемая 33">
            <a:hlinkClick r:id="rId5" action="ppaction://hlinksldjump" highlightClick="1"/>
          </p:cNvPr>
          <p:cNvSpPr/>
          <p:nvPr/>
        </p:nvSpPr>
        <p:spPr>
          <a:xfrm>
            <a:off x="1475656" y="5949280"/>
            <a:ext cx="2304256" cy="432048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hlinkClick r:id="rId5" action="ppaction://hlinksldjump"/>
              </a:rPr>
              <a:t>подсказка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5940152" y="5949280"/>
            <a:ext cx="1656184" cy="432048"/>
          </a:xfrm>
          <a:prstGeom prst="actionButtonBlank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Главное меню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008E-6 C 0.00556 -0.00786 0.00712 -0.01803 0.00903 -0.02798 C 0.00799 -0.06128 0.00659 -0.0925 0.00296 -0.12534 C 0.0033 -0.17113 -0.00382 -0.32377 0.00903 -0.40564 C 0.01042 -0.43455 0.01285 -0.44495 0.01789 -0.47132 C 0.0198 -0.48173 0.01997 -0.49283 0.0224 -0.503 C 0.02518 -0.51503 0.0316 -0.5252 0.03438 -0.537 C 0.03837 -0.55365 0.04983 -0.57724 0.06268 -0.58256 C 0.06876 -0.59111 0.07518 -0.59875 0.08351 -0.60245 C 0.09532 -0.61401 0.11251 -0.62049 0.12692 -0.62442 C 0.16528 -0.62372 0.20348 -0.62349 0.24185 -0.62234 C 0.24532 -0.62234 0.25955 -0.61702 0.26112 -0.61655 C 0.29237 -0.60892 0.32362 -0.59551 0.35521 -0.59065 C 0.37084 -0.58163 0.38646 -0.58233 0.40296 -0.57678 C 0.41233 -0.57354 0.42153 -0.56845 0.43126 -0.56475 C 0.46424 -0.5518 0.4974 -0.53445 0.5283 -0.51503 C 0.54428 -0.50508 0.55921 -0.48774 0.57466 -0.47733 C 0.5823 -0.47224 0.58959 -0.46924 0.59705 -0.46345 C 0.60261 -0.45097 0.60973 -0.44102 0.6165 -0.42946 C 0.61928 -0.42483 0.61928 -0.4179 0.6224 -0.41373 C 0.62622 -0.40864 0.62848 -0.40633 0.63126 -0.39963 C 0.63681 -0.38667 0.63803 -0.37072 0.64028 -0.35592 C 0.63976 -0.32215 0.64046 -0.28839 0.63872 -0.25462 C 0.63855 -0.25069 0.63126 -0.23288 0.62987 -0.22895 C 0.62692 -0.2197 0.62587 -0.20952 0.6224 -0.20097 C 0.61667 -0.18686 0.60643 -0.16951 0.59705 -0.15911 C 0.58872 -0.15032 0.59584 -0.16165 0.58508 -0.14731 C 0.58334 -0.145 0.5823 -0.14176 0.58056 -0.13922 C 0.5783 -0.13598 0.5757 -0.13274 0.5731 -0.1295 C 0.55643 -0.10892 0.57258 -0.12974 0.55226 -0.10938 C 0.54601 -0.10314 0.54028 -0.0962 0.53438 -0.08973 C 0.5283 -0.08279 0.52032 -0.08024 0.51337 -0.07562 C 0.48768 -0.05851 0.46303 -0.04116 0.43438 -0.03399 C 0.38803 -0.03469 0.34185 -0.03399 0.29549 -0.03584 C 0.28455 -0.0363 0.27362 -0.04417 0.26268 -0.04579 C 0.24237 -0.05943 0.21997 -0.06914 0.20157 -0.08765 C 0.19723 -0.09204 0.16459 -0.12534 0.15973 -0.13321 C 0.15608 -0.13922 0.15417 -0.14708 0.1507 -0.15309 C 0.14167 -0.16905 0.13004 -0.18293 0.12084 -0.19889 C 0.11997 -0.2005 0.09949 -0.2382 0.09549 -0.24861 C 0.0941 -0.25254 0.09376 -0.2567 0.09254 -0.26063 C 0.09133 -0.2648 0.08959 -0.26873 0.08803 -0.27243 C 0.08455 -0.29764 0.08629 -0.28746 0.08351 -0.30434 C 0.08473 -0.3425 0.08646 -0.39153 0.10001 -0.42761 C 0.10313 -0.4357 0.1073 -0.44333 0.11042 -0.45143 C 0.11407 -0.46114 0.12379 -0.48011 0.13126 -0.48519 C 0.14219 -0.49259 0.15278 -0.50138 0.16424 -0.50716 C 0.17275 -0.51156 0.18369 -0.51179 0.19254 -0.51295 C 0.21407 -0.52289 0.23768 -0.52335 0.25973 -0.53098 C 0.27518 -0.53029 0.29063 -0.53052 0.30591 -0.5289 C 0.31858 -0.52752 0.32761 -0.51503 0.33872 -0.50901 C 0.35278 -0.50138 0.37483 -0.49329 0.38959 -0.48334 C 0.4231 -0.46091 0.454 -0.43339 0.48508 -0.40564 C 0.49167 -0.39963 0.49949 -0.39592 0.50591 -0.38968 C 0.51199 -0.38367 0.52969 -0.35337 0.53282 -0.34412 C 0.54011 -0.32284 0.53108 -0.34042 0.54028 -0.32446 C 0.54133 -0.31822 0.54219 -0.31221 0.54324 -0.30619 C 0.54445 -0.29902 0.54619 -0.28469 0.54619 -0.28469 C 0.54514 -0.26549 0.54497 -0.24629 0.54324 -0.2271 C 0.54133 -0.20582 0.51667 -0.18293 0.50452 -0.17298 C 0.46476 -0.14061 0.42153 -0.11887 0.37605 -0.10568 C 0.36268 -0.10152 0.34914 -0.09944 0.33577 -0.09551 C 0.31494 -0.0962 0.29393 -0.09643 0.2731 -0.09759 C 0.26094 -0.09828 0.24896 -0.10915 0.24028 -0.11933 C 0.22518 -0.13714 0.2106 -0.14939 0.20296 -0.17506 C 0.20122 -0.18755 0.19931 -0.20027 0.19705 -0.21276 C 0.19758 -0.23196 0.19758 -0.25138 0.19844 -0.27058 C 0.19966 -0.3018 0.20678 -0.33395 0.21199 -0.36401 C 0.21459 -0.37881 0.21563 -0.39361 0.21945 -0.40772 C 0.22449 -0.42622 0.2323 -0.44495 0.24028 -0.4616 C 0.24219 -0.46531 0.24723 -0.46415 0.2507 -0.46531 C 0.2691 -0.46415 0.28264 -0.46091 0.30001 -0.45744 C 0.31094 -0.45004 0.32101 -0.44241 0.33282 -0.43755 C 0.34358 -0.42599 0.33803 -0.43247 0.34931 -0.41766 C 0.35608 -0.40888 0.35747 -0.39407 0.36268 -0.3839 C 0.3665 -0.37604 0.37466 -0.36008 0.37466 -0.36008 C 0.3816 -0.3321 0.37258 -0.3647 0.38351 -0.33603 C 0.38612 -0.32932 0.38733 -0.32146 0.38959 -0.31429 C 0.39167 -0.29625 0.39723 -0.27659 0.40452 -0.26063 C 0.40643 -0.24468 0.4099 -0.22895 0.41199 -0.21276 C 0.41146 -0.19565 0.41233 -0.1783 0.41025 -0.16119 C 0.41025 -0.15888 0.40712 -0.15888 0.40591 -0.15726 C 0.40469 -0.15564 0.40417 -0.15286 0.40296 -0.15124 C 0.3981 -0.14616 0.38907 -0.14384 0.38351 -0.1413 C 0.37952 -0.13783 0.379 -0.13644 0.37466 -0.13529 C 0.3691 -0.13367 0.35817 -0.13136 0.35817 -0.13136 C 0.34827 -0.1184 0.32813 -0.11748 0.31494 -0.11748 " pathEditMode="relative" ptsTypes="ffffffff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79186E-6 C -0.00087 -0.01411 -0.00191 -0.03654 -0.01059 -0.04764 C -0.01406 -0.06244 -0.01736 -0.0784 -0.02396 -0.09135 C -0.02587 -0.10292 -0.02778 -0.11332 -0.03299 -0.12327 C -0.03524 -0.13552 -0.03577 -0.1494 -0.03889 -0.16096 C -0.04011 -0.17021 -0.04045 -0.1797 -0.04184 -0.18895 C -0.04254 -0.19311 -0.04479 -0.20074 -0.04479 -0.20074 C -0.04393 -0.25694 -0.05833 -0.27151 -0.03438 -0.29232 C -0.02448 -0.29094 -0.01563 -0.28978 -0.00608 -0.28631 C 0.00243 -0.27891 0.01232 -0.27822 0.02239 -0.2766 C 0.04601 -0.26503 0.05417 -0.27706 0.07153 -0.28423 C 0.07587 -0.29001 0.08073 -0.29464 0.08507 -0.30019 C 0.09305 -0.33488 0.0941 -0.3062 0.08802 -0.38182 C 0.08767 -0.38575 0.07917 -0.39038 0.0776 -0.39177 C 0.07205 -0.39686 0.06701 -0.40171 0.06111 -0.40564 C 0.04861 -0.41397 0.03437 -0.43987 0.02673 -0.45537 C 0.02413 -0.4704 0.02743 -0.45629 0.02083 -0.47156 C 0.01857 -0.47641 0.01493 -0.48705 0.01493 -0.48705 C 0.0092 -0.52405 0.00746 -0.56059 0.03281 -0.58256 C 0.04479 -0.58187 0.05677 -0.58279 0.06857 -0.58048 C 0.07066 -0.58002 0.07153 -0.57632 0.07309 -0.5747 C 0.07986 -0.56776 0.0868 -0.55897 0.09392 -0.55273 C 0.09774 -0.53793 0.10746 -0.51526 0.11632 -0.50509 C 0.12101 -0.49954 0.13281 -0.49306 0.13281 -0.49306 C 0.15156 -0.49468 0.15538 -0.49214 0.16857 -0.50093 C 0.1743 -0.50856 0.17951 -0.51365 0.18507 -0.52082 C 0.19201 -0.53978 0.18837 -0.53192 0.19548 -0.54487 C 0.19809 -0.55967 0.20399 -0.57771 0.2118 -0.58858 C 0.21406 -0.59945 0.21667 -0.59898 0.22239 -0.60638 C 0.225 -0.61772 0.23194 -0.6235 0.24028 -0.62627 C 0.24948 -0.6346 0.25087 -0.63205 0.26406 -0.6302 C 0.27048 -0.62743 0.27552 -0.62373 0.28194 -0.62026 C 0.28385 -0.61934 0.28611 -0.61934 0.28802 -0.61841 C 0.29062 -0.61725 0.29305 -0.61587 0.29548 -0.61448 C 0.30156 -0.61078 0.30503 -0.60662 0.31163 -0.60453 C 0.32361 -0.59644 0.33021 -0.5932 0.33854 -0.57863 C 0.33923 -0.55597 0.33906 -0.5333 0.3401 -0.51087 C 0.3408 -0.49954 0.35069 -0.47271 0.35798 -0.46947 C 0.37014 -0.46994 0.38194 -0.46971 0.39392 -0.47156 C 0.40226 -0.47248 0.39878 -0.48011 0.4059 -0.48312 C 0.40798 -0.48543 0.41285 -0.48983 0.41493 -0.49306 C 0.42083 -0.50231 0.42535 -0.51318 0.4342 -0.51688 C 0.44687 -0.52798 0.45035 -0.52243 0.47014 -0.52082 C 0.48715 -0.5155 0.50191 -0.5044 0.51927 -0.49908 C 0.5276 -0.49376 0.5375 -0.48959 0.54323 -0.47919 C 0.54722 -0.47179 0.54913 -0.46161 0.55208 -0.45329 C 0.55347 -0.4445 0.55538 -0.43617 0.5566 -0.42738 C 0.55607 -0.41559 0.55694 -0.40333 0.55521 -0.39177 C 0.55486 -0.38969 0.55191 -0.39107 0.55069 -0.38969 C 0.54635 -0.38483 0.54948 -0.38298 0.54462 -0.37974 C 0.53923 -0.37627 0.5309 -0.37535 0.52535 -0.37373 C 0.51545 -0.37072 0.50538 -0.36725 0.49548 -0.36378 C 0.47899 -0.36448 0.46267 -0.36471 0.44618 -0.36587 C 0.44514 -0.36587 0.43819 -0.36957 0.43715 -0.3698 C 0.42726 -0.37327 0.41892 -0.37604 0.40885 -0.37766 C 0.39444 -0.38437 0.37604 -0.38784 0.36111 -0.38969 C 0.32743 -0.40148 0.29305 -0.39154 0.25955 -0.38575 C 0.25816 -0.38437 0.2566 -0.38298 0.25521 -0.38182 C 0.25382 -0.3809 0.25208 -0.3809 0.25069 -0.37974 C 0.2401 -0.37026 0.25191 -0.37604 0.24167 -0.37188 C 0.23767 -0.3661 0.23715 -0.36147 0.23576 -0.35384 C 0.23628 -0.3432 0.23628 -0.33256 0.23715 -0.32216 C 0.23802 -0.31059 0.24913 -0.31082 0.25521 -0.3062 C 0.25764 -0.30435 0.26128 -0.29834 0.26406 -0.29834 " pathEditMode="relative" ptsTypes="fffffffffffffffffffffffffffffffffffffffffffffffffffffffffffffffA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4089E-6 C -0.00347 0.01365 0.00017 0.03007 0.00747 0.03978 C 0.00955 0.04764 0.01406 0.05065 0.01788 0.05759 C 0.02222 0.06545 0.02639 0.07216 0.03281 0.07748 C 0.03663 0.08071 0.04201 0.08071 0.04618 0.08349 C 0.0559 0.0902 0.06563 0.09459 0.07604 0.09945 C 0.08594 0.10407 0.09583 0.10222 0.1059 0.10523 C 0.14375 0.11656 0.11528 0.11101 0.13872 0.11517 C 0.15208 0.12049 0.16563 0.12165 0.17917 0.12512 C 0.21476 0.12373 0.24635 0.12049 0.28056 0.10939 C 0.28351 0.10662 0.28629 0.10338 0.28958 0.1013 C 0.29236 0.09945 0.29583 0.09945 0.29844 0.09737 C 0.30087 0.09552 0.30226 0.09158 0.30451 0.0895 C 0.30729 0.08696 0.31059 0.08603 0.31337 0.08349 C 0.31563 0.08118 0.31701 0.07748 0.31945 0.0754 C 0.32344 0.07169 0.32882 0.071 0.33281 0.06753 C 0.34323 0.05805 0.34965 0.0451 0.35816 0.03377 C 0.36233 0.01989 0.36979 0.00601 0.37309 -0.00809 C 0.37726 -0.02613 0.37917 -0.04579 0.38351 -0.0636 C 0.38455 -0.06776 0.38681 -0.07146 0.38802 -0.07562 C 0.38872 -0.07817 0.38906 -0.08094 0.38958 -0.08349 C 0.38906 -0.10014 0.38889 -0.11656 0.38802 -0.13321 C 0.38698 -0.15448 0.38038 -0.17761 0.3776 -0.19889 C 0.37517 -0.21739 0.375 -0.23358 0.36858 -0.25046 C 0.36684 -0.26041 0.36406 -0.26896 0.36111 -0.27844 C 0.35938 -0.28376 0.35799 -0.29325 0.35521 -0.29833 C 0.35139 -0.30527 0.34583 -0.31128 0.34184 -0.31822 C 0.3375 -0.32562 0.33368 -0.33418 0.32986 -0.34204 C 0.32639 -0.34898 0.32101 -0.35384 0.31649 -0.35985 C 0.31424 -0.36286 0.30191 -0.36818 0.29844 -0.36979 C 0.29149 -0.37326 0.28472 -0.37673 0.2776 -0.37974 C 0.26198 -0.39338 0.24201 -0.39755 0.22396 -0.40171 C 0.1816 -0.42391 0.10868 -0.40448 0.08212 -0.40356 C 0.06563 -0.40055 0.07604 -0.40263 0.05521 -0.39778 C 0.05226 -0.39708 0.04618 -0.3957 0.04618 -0.3957 C 0.03663 -0.38922 0.02743 -0.38968 0.01788 -0.38367 C -0.00694 -0.36841 -0.03316 -0.35569 -0.05816 -0.33996 C -0.07708 -0.32794 -0.09635 -0.31776 -0.10903 -0.2944 C -0.11111 -0.28538 -0.11198 -0.28006 -0.11649 -0.27243 C -0.12344 -0.23312 -0.12135 -0.19102 -0.11198 -0.1531 C -0.10816 -0.11933 -0.09531 -0.08672 -0.08212 -0.05781 C -0.07726 -0.04718 -0.07517 -0.03885 -0.06719 -0.03191 C -0.06059 -0.01873 -0.05295 -0.01202 -0.04323 -0.00393 C -0.03837 1.84089E-6 -0.0349 0.00625 -0.02986 0.00995 C -0.02222 0.0155 -0.00399 0.02405 0.00451 0.0259 C 0.0309 0.03978 -0.00868 0.01989 0.02083 0.03169 C 0.02309 0.03261 0.02483 0.03469 0.02691 0.03585 C 0.03351 0.03909 0.04097 0.03932 0.04774 0.04163 C 0.06129 0.04602 0.07431 0.05065 0.08802 0.05342 C 0.12882 0.05296 0.16962 0.05389 0.21042 0.05157 C 0.21441 0.05111 0.22014 0.04441 0.22396 0.04163 C 0.23403 0.03446 0.24462 0.02729 0.25521 0.02174 C 0.27274 0.01249 0.28889 0.00532 0.3059 -0.00601 C 0.31302 -0.01087 0.32396 -0.01757 0.3283 -0.0259 C 0.3342 -0.03723 0.33646 -0.04856 0.33872 -0.06175 C 0.3375 -0.11864 0.33924 -0.17252 0.30747 -0.21485 C 0.30434 -0.22664 0.29792 -0.22895 0.28958 -0.23265 C 0.28247 -0.23982 0.27431 -0.24537 0.26563 -0.24861 C 0.26163 -0.25 0.25729 -0.25 0.25365 -0.25254 C 0.23212 -0.26711 0.21233 -0.27659 0.18802 -0.28029 C 0.16267 -0.28908 0.13611 -0.28885 0.11042 -0.29625 C -0.01632 -0.29348 0.05816 -0.30411 0.01042 -0.28446 C 0.00295 -0.27752 -0.0066 -0.27081 -0.01198 -0.26041 C -0.01545 -0.2537 -0.01649 -0.24445 -0.02083 -0.23867 C -0.02674 -0.2308 -0.02517 -0.23381 -0.02986 -0.22271 C -0.03385 -0.213 -0.03524 -0.20374 -0.04028 -0.19496 C -0.04219 -0.18524 -0.04479 -0.16512 -0.04479 -0.16512 C -0.04427 -0.14385 -0.04948 -0.12026 -0.04184 -0.10152 C -0.025 -0.06013 0.00243 -0.03816 0.03733 -0.03376 C 0.04931 -0.02983 0.06111 -0.02752 0.07309 -0.02382 C 0.10972 -0.02474 0.13924 -0.01087 0.16563 -0.03978 C 0.1757 -0.05065 0.18542 -0.06244 0.19549 -0.07354 C 0.20486 -0.08372 0.19583 -0.07516 0.20295 -0.08557 C 0.20573 -0.08973 0.21198 -0.09736 0.21198 -0.09736 C 0.21493 -0.11031 0.21806 -0.12673 0.21198 -0.13922 C 0.2033 -0.15703 0.21111 -0.13275 0.20451 -0.1531 C 0.20035 -0.16582 0.19549 -0.17368 0.18507 -0.17692 C 0.18403 -0.17831 0.18212 -0.18108 0.18212 -0.18108 " pathEditMode="relative" ptsTypes="fffffffffffffffffffffffffffffffffffffffffffffffffffffffffffffffffffffffffffffA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6.19796E-6 C -0.01615 -0.02058 -0.03212 -0.0407 -0.04914 -0.05966 C -0.05383 -0.06475 -0.05955 -0.06475 -0.06407 -0.0696 C -0.06633 -0.07192 -0.06754 -0.07562 -0.06997 -0.07747 C -0.09028 -0.09342 -0.0698 -0.07169 -0.0849 -0.08533 C -0.10851 -0.10661 -0.13386 -0.12534 -0.16129 -0.13713 C -0.17396 -0.14847 -0.1882 -0.15217 -0.20313 -0.15887 C -0.20712 -0.16072 -0.2106 -0.16465 -0.21476 -0.16697 C -0.23473 -0.17761 -0.25487 -0.18663 -0.27449 -0.19865 C -0.29688 -0.2123 -0.32101 -0.22085 -0.34324 -0.2345 C -0.35799 -0.24375 -0.34931 -0.24028 -0.36251 -0.25045 C -0.37119 -0.25693 -0.38004 -0.26248 -0.38803 -0.27034 C -0.3941 -0.27659 -0.39844 -0.28538 -0.40591 -0.28815 C -0.41424 -0.31105 -0.40053 -0.27589 -0.41789 -0.30804 C -0.4264 -0.32377 -0.4231 -0.31706 -0.4283 -0.32793 C -0.42917 -0.33279 -0.43108 -0.33903 -0.4283 -0.34389 C -0.42726 -0.34551 -0.42518 -0.34504 -0.42379 -0.34597 C -0.41685 -0.35059 -0.41077 -0.35337 -0.40296 -0.35568 C -0.3915 -0.36632 -0.37726 -0.36077 -0.36407 -0.35984 C -0.35643 -0.35638 -0.34688 -0.35013 -0.33872 -0.34782 C -0.33039 -0.34551 -0.32188 -0.34527 -0.31337 -0.34389 C -0.30087 -0.33811 -0.29653 -0.34042 -0.28056 -0.34181 C -0.27483 -0.34435 -0.26997 -0.34782 -0.26407 -0.3499 C -0.25903 -0.35429 -0.25435 -0.35429 -0.24914 -0.35776 C -0.24254 -0.36216 -0.23699 -0.36725 -0.22969 -0.36979 C -0.2264 -0.37626 -0.2257 -0.38228 -0.22379 -0.38968 C -0.22553 -0.43524 -0.22379 -0.42159 -0.23126 -0.4512 C -0.23212 -0.45397 -0.23369 -0.46808 -0.23421 -0.47108 C -0.23525 -0.4764 -0.23716 -0.48704 -0.23716 -0.48704 C -0.23612 -0.52243 -0.23994 -0.52705 -0.2283 -0.55064 C -0.2264 -0.55457 -0.22171 -0.55503 -0.21928 -0.5585 C -0.21528 -0.56428 -0.21771 -0.5622 -0.21181 -0.56452 C -0.20782 -0.56382 -0.20348 -0.56521 -0.20001 -0.56267 C -0.19723 -0.56082 -0.19723 -0.55596 -0.19567 -0.55272 C -0.19115 -0.54393 -0.18629 -0.53561 -0.18195 -0.52682 C -0.17865 -0.51271 -0.17813 -0.49791 -0.16997 -0.48704 C -0.1639 -0.46045 -0.1566 -0.41766 -0.13421 -0.40749 C -0.13265 -0.40494 -0.1316 -0.4017 -0.12969 -0.39962 C -0.12674 -0.39638 -0.12258 -0.39615 -0.11928 -0.39361 C -0.11615 -0.3913 -0.11355 -0.3876 -0.11042 -0.38552 C -0.10643 -0.38274 -0.10105 -0.38158 -0.09688 -0.37973 C -0.09289 -0.38043 -0.08855 -0.3795 -0.0849 -0.38158 C -0.08108 -0.38366 -0.07483 -0.39823 -0.0731 -0.40147 C -0.06442 -0.41697 -0.06042 -0.43478 -0.0566 -0.45328 C -0.0533 -0.4919 -0.06146 -0.53815 -0.04462 -0.57261 C -0.04271 -0.58047 -0.04011 -0.58209 -0.03421 -0.58441 C -0.02431 -0.58371 -0.01424 -0.58371 -0.00435 -0.58255 C 0.00295 -0.58186 0.01076 -0.5777 0.01805 -0.57654 C 0.02465 -0.57215 0.02795 -0.56544 0.03281 -0.5585 C 0.0335 -0.55665 0.03367 -0.55457 0.03437 -0.55272 C 0.03524 -0.55064 0.0368 -0.54902 0.03749 -0.54671 C 0.04183 -0.53306 0.03628 -0.54393 0.04045 -0.53283 C 0.04722 -0.51526 0.03906 -0.54185 0.04617 -0.51687 C 0.05069 -0.50138 0.05399 -0.48496 0.05833 -0.46923 C 0.0592 -0.45513 0.05937 -0.44079 0.06267 -0.42737 C 0.06232 -0.40078 0.06579 -0.34319 0.05676 -0.30804 C 0.05676 -0.30688 0.06006 -0.24652 0.05086 -0.22848 C 0.04808 -0.22293 0.04426 -0.219 0.04183 -0.21276 " pathEditMode="relative" ptsTypes="fffffffffffffffffffffffffffffffffffffffffffffffffffffffffA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79186E-6 C 0.0125 0.00832 0.01598 0.01179 0.03125 0.01387 C 0.04462 0.02012 0.05417 0.01873 0.07014 0.01989 C 0.09584 0.02706 0.11372 0.02197 0.14323 0.01989 C 0.14879 0.01734 0.15504 0.01526 0.15973 0.00994 C 0.16233 0.00694 0.16389 0.00162 0.16719 4.79186E-6 C 0.17118 -0.00185 0.17275 -0.00208 0.17605 -0.00601 C 0.17865 -0.00902 0.18056 -0.01318 0.18351 -0.01596 C 0.18924 -0.02128 0.19948 -0.02498 0.20591 -0.02775 C 0.21789 -0.03839 0.23021 -0.04117 0.24323 -0.04972 C 0.25452 -0.05712 0.26337 -0.0636 0.27309 -0.07354 C 0.28056 -0.08094 0.2842 -0.09528 0.28802 -0.10546 C 0.29393 -0.12119 0.29948 -0.13691 0.30452 -0.1531 C 0.30504 -0.15634 0.30504 -0.15981 0.30591 -0.16304 C 0.3066 -0.16582 0.30816 -0.16813 0.30886 -0.17091 C 0.31025 -0.17738 0.31077 -0.18432 0.31198 -0.1908 C 0.31146 -0.23335 0.31181 -0.27567 0.31042 -0.31822 C 0.31025 -0.32308 0.30816 -0.32748 0.30747 -0.3321 C 0.30243 -0.36263 0.30122 -0.39454 0.28351 -0.41744 C 0.27778 -0.43247 0.27101 -0.44542 0.26407 -0.4593 C 0.26042 -0.46647 0.25816 -0.47526 0.25365 -0.48127 C 0.24827 -0.48844 0.24271 -0.49584 0.23733 -0.50301 C 0.23473 -0.50648 0.23073 -0.5074 0.2283 -0.51087 C 0.2257 -0.51457 0.22361 -0.5192 0.22084 -0.5229 C 0.21545 -0.53007 0.2092 -0.5303 0.20295 -0.53492 C 0.19393 -0.5414 0.19202 -0.54371 0.18212 -0.54672 C 0.1757 -0.55088 0.16858 -0.55366 0.16268 -0.55874 C 0.16059 -0.56059 0.15903 -0.5636 0.15677 -0.56476 C 0.14688 -0.57008 0.1342 -0.56869 0.12379 -0.57262 C 0.10087 -0.58094 0.07865 -0.58904 0.05521 -0.59459 C 0.02882 -0.5939 0.00157 -0.59968 -0.02395 -0.59043 C -0.0434 -0.58326 -0.06024 -0.57239 -0.0776 -0.55874 C -0.0835 -0.55412 -0.09045 -0.55111 -0.09548 -0.54487 C -0.10729 -0.53053 -0.11718 -0.51411 -0.12847 -0.49908 C -0.13055 -0.4963 -0.1335 -0.49514 -0.13593 -0.49306 C -0.14357 -0.48613 -0.15104 -0.47687 -0.15816 -0.46924 C -0.17465 -0.45143 -0.18802 -0.42114 -0.20156 -0.39963 C -0.2125 -0.38205 -0.20729 -0.39223 -0.21649 -0.36772 C -0.21805 -0.36378 -0.221 -0.35592 -0.221 -0.35592 C -0.22309 -0.34366 -0.22569 -0.33141 -0.22986 -0.32008 C -0.23819 -0.25648 -0.23472 -0.28747 -0.22986 -0.14524 C -0.22951 -0.13737 -0.21996 -0.10962 -0.21788 -0.1013 C -0.21545 -0.09158 -0.21493 -0.08118 -0.21198 -0.07169 C -0.20121 -0.0377 -0.17864 -0.00301 -0.15069 0.00393 C -0.13784 0.01249 -0.12031 0.01526 -0.10607 0.01781 C -0.08871 0.02451 -0.0717 0.02937 -0.05382 0.03191 C -0.00538 0.04625 0.02518 0.03885 0.08351 0.0377 C 0.104 0.02937 0.11042 0.0074 0.11945 -0.01596 C 0.125 -0.0303 0.13195 -0.04649 0.13872 -0.05967 C 0.14236 -0.06661 0.14844 -0.07331 0.1507 -0.08164 C 0.1533 -0.09135 0.15764 -0.10014 0.16111 -0.10939 C 0.16563 -0.12142 0.16754 -0.13807 0.17014 -0.15102 C 0.1691 -0.18525 0.16719 -0.20999 0.16268 -0.2426 C 0.16059 -0.25786 0.1566 -0.25694 0.15226 -0.27428 C 0.1441 -0.30759 0.12622 -0.33464 0.10452 -0.35384 C 0.09045 -0.36633 0.07153 -0.36957 0.05521 -0.37188 C 0.0467 -0.37465 0.03855 -0.37627 0.02986 -0.37766 C 0.00035 -0.39131 -0.03107 -0.38367 -0.05972 -0.37188 C -0.0658 -0.36633 -0.07274 -0.36286 -0.07916 -0.35777 C -0.08871 -0.35014 -0.09618 -0.33973 -0.10451 -0.33002 C -0.11267 -0.32054 -0.12152 -0.31106 -0.12691 -0.29834 C -0.1335 -0.28284 -0.13732 -0.26156 -0.14027 -0.24445 C -0.13923 -0.216 -0.13836 -0.19033 -0.12534 -0.16698 C -0.11961 -0.1346 -0.09705 -0.09343 -0.0717 -0.08557 C -0.0677 -0.08279 -0.06371 -0.08025 -0.05972 -0.07748 C -0.05121 -0.07169 -0.04097 -0.07193 -0.03281 -0.06568 C -0.02934 -0.06291 -0.02621 -0.05944 -0.02239 -0.05759 C -0.01128 -0.0518 0.00191 -0.05296 0.01337 -0.04764 C 0.03056 -0.04903 0.03455 -0.04949 0.04775 -0.05366 C 0.05486 -0.05944 0.06216 -0.06429 0.07014 -0.06753 C 0.07535 -0.07239 0.08056 -0.07285 0.08646 -0.07563 C 0.09115 -0.08141 0.0941 -0.0858 0.1 -0.0895 C 0.11216 -0.10569 0.10625 -0.09644 0.11632 -0.1154 C 0.11736 -0.11725 0.11945 -0.12119 0.11945 -0.12119 C 0.12101 -0.12812 0.12344 -0.13437 0.12535 -0.14107 C 0.12483 -0.17299 0.12518 -0.2049 0.12379 -0.23659 C 0.12361 -0.24237 0.11424 -0.25948 0.11198 -0.26434 C 0.10504 -0.27914 0.09948 -0.29487 0.08646 -0.30019 C 0.07448 -0.31684 0.05226 -0.31984 0.03577 -0.32401 C -0.00104 -0.32262 -0.0033 -0.32308 -0.02847 -0.31614 C -0.03194 -0.31267 -0.03611 -0.31059 -0.03889 -0.3062 C -0.04027 -0.30389 -0.04062 -0.30065 -0.04184 -0.29834 C -0.04305 -0.29602 -0.04496 -0.2944 -0.04635 -0.29232 C -0.04757 -0.29047 -0.04826 -0.28839 -0.0493 -0.28631 C -0.04861 -0.27752 -0.05034 -0.26735 -0.04635 -0.26041 C -0.0434 -0.25555 -0.03698 -0.2544 -0.03281 -0.25254 C -0.00382 -0.23959 -0.01354 -0.24445 0.03733 -0.24445 " pathEditMode="relative" ptsTypes="ffffffffffffffffffffffffffffffffffffffffffffffffffffffffffffffffffffffffffffffffffffffA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79186E-6 C -0.01719 0.00786 0.00104 0.00023 -0.04323 0.00393 C -0.05295 0.00486 -0.06215 0.01226 -0.0717 0.01387 C -0.07761 0.01503 -0.08368 0.01526 -0.08958 0.01596 C -0.10139 0.01989 -0.11337 0.02313 -0.12535 0.0259 C -0.21788 0.02451 -0.24219 0.02752 -0.31042 0.01387 C -0.32882 0.00555 -0.34844 0.00301 -0.36719 -0.00393 C -0.37465 -0.00671 -0.3809 -0.01272 -0.38802 -0.01596 C -0.3967 -0.02452 -0.39531 -0.02868 -0.39844 -0.04186 C -0.39722 -0.06984 -0.4007 -0.08441 -0.37917 -0.0895 C -0.32691 -0.08881 -0.27465 -0.08927 -0.2224 -0.08742 C -0.21649 -0.08719 -0.21163 -0.08141 -0.2059 -0.07956 C -0.19514 -0.07586 -0.18386 -0.07655 -0.17309 -0.07354 C -0.13299 -0.06244 -0.16406 -0.06799 -0.13576 -0.0636 C -0.12292 -0.05782 -0.11181 -0.05597 -0.09844 -0.05366 C -0.06962 -0.04302 -0.04149 -0.02983 -0.01198 -0.02382 C -0.00365 -0.02012 0.0033 -0.01781 0.01198 -0.01596 C 0.04583 -0.00093 0.07795 0.00763 0.11337 0.01387 C 0.12934 0.02289 0.14583 0.02243 0.16267 0.02775 C 0.17569 0.02706 0.18854 0.02706 0.20156 0.0259 C 0.20868 0.02521 0.21545 0.01804 0.22239 0.01596 C 0.22621 0.01341 0.23055 0.01249 0.23437 0.00994 C 0.24878 0.00023 0.23038 0.00601 0.2493 0.00208 C 0.26354 -0.0074 0.25781 -0.00231 0.26719 -0.01203 C 0.27153 -0.03377 0.27187 -0.05458 0.25972 -0.07169 C 0.25677 -0.0865 0.26042 -0.07331 0.25382 -0.08557 C 0.25295 -0.08719 0.24948 -0.0976 0.24774 -0.09945 C 0.24653 -0.10083 0.24479 -0.1006 0.24323 -0.1013 C 0.23611 -0.11124 0.22326 -0.11818 0.21337 -0.12119 C 0.20069 -0.1302 0.1816 -0.13275 0.16719 -0.13529 C 0.14722 -0.1346 0.12743 -0.1346 0.10746 -0.13321 C 0.09618 -0.13252 0.08437 -0.12558 0.07309 -0.12327 C 0.06562 -0.12165 0.05816 -0.12095 0.05069 -0.11934 C 0.04757 -0.11934 -0.24618 -0.06984 -0.34184 -0.1531 C -0.34323 -0.15564 -0.34462 -0.15842 -0.34618 -0.16096 C -0.34705 -0.16258 -0.34844 -0.16351 -0.34931 -0.16513 C -0.35139 -0.16883 -0.35521 -0.17692 -0.35521 -0.17692 C -0.36389 -0.22179 -0.33438 -0.24607 -0.30747 -0.25856 C -0.29167 -0.26596 -0.29549 -0.26758 -0.27761 -0.27058 C -0.23715 -0.2692 -0.20365 -0.26434 -0.16424 -0.26249 C -0.15625 -0.25971 -0.14844 -0.2581 -0.14028 -0.25648 C -0.13108 -0.25231 -0.12604 -0.25185 -0.11493 -0.25046 C -0.08854 -0.23959 -0.0599 -0.23589 -0.03281 -0.23057 C -0.01094 -0.21809 0.00712 -0.22179 0.03281 -0.22063 C 0.04531 -0.21716 0.05746 -0.21462 0.07014 -0.21277 C 0.0993 -0.20282 0.13455 -0.19681 0.16128 -0.21693 C 0.17135 -0.22433 0.18108 -0.23451 0.19097 -0.2426 C 0.1967 -0.24723 0.20451 -0.26249 0.20451 -0.26249 C 0.21337 -0.30065 0.19601 -0.35546 0.16128 -0.35592 C 0.04479 -0.35731 -0.07153 -0.35708 -0.18802 -0.35777 C -0.20243 -0.36032 -0.21597 -0.36494 -0.22986 -0.3698 C -0.23663 -0.37674 -0.24392 -0.38275 -0.2507 -0.38969 C -0.25747 -0.40426 -0.26476 -0.41513 -0.26858 -0.43155 C -0.26806 -0.44288 -0.26892 -0.45421 -0.26719 -0.46531 C -0.26649 -0.46994 -0.25191 -0.49029 -0.24931 -0.49098 C -0.24688 -0.49168 -0.24427 -0.49237 -0.24184 -0.49306 C -0.2375 -0.49699 -0.23177 -0.50254 -0.22691 -0.50509 C -0.21701 -0.51018 -0.20313 -0.51318 -0.19254 -0.51503 C -0.12309 -0.51341 -0.11667 -0.5148 -0.06563 -0.50301 C -0.05868 -0.49931 -0.05191 -0.49769 -0.04479 -0.49514 C -0.0408 -0.49376 -0.03281 -0.49098 -0.03281 -0.49098 C -0.02587 -0.48196 -0.03038 -0.4852 -0.01788 -0.4852 " pathEditMode="relative" ptsTypes="fffffffffffffffffffffffffffffffffffffffffffffffffffffffffffffA"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79186E-6 C -0.00226 0.0296 -0.00625 0.03492 -0.01632 0.06152 C -0.02066 0.07308 -0.02309 0.06799 -0.02691 0.07562 C -0.03212 0.0858 -0.03559 0.09459 -0.04479 0.09736 C -0.06406 0.11425 -0.04948 0.10314 -0.10295 0.09944 C -0.11111 0.09898 -0.12691 0.09343 -0.12691 0.09343 C -0.13715 0.08857 -0.14792 0.08765 -0.15816 0.08349 C -0.16545 0.08048 -0.17205 0.07493 -0.17917 0.07146 C -0.1849 0.06869 -0.19132 0.06799 -0.19705 0.06568 C -0.2257 0.05412 -0.2 0.06337 -0.21632 0.05758 C -0.22222 0.0525 -0.23577 0.04579 -0.23577 0.04579 C -0.24236 0.03238 -0.24514 0.01758 -0.24774 0.00208 C -0.24861 -0.00324 -0.2507 -0.01388 -0.2507 -0.01388 C -0.25018 -0.02914 -0.2507 -0.0444 -0.24931 -0.05967 C -0.24896 -0.06383 -0.24288 -0.07563 -0.24028 -0.07748 C -0.2375 -0.07956 -0.23125 -0.08164 -0.23125 -0.08164 C -0.20955 -0.07909 -0.18993 -0.06938 -0.16858 -0.06568 C -0.15365 -0.05851 -0.14306 -0.06267 -0.12535 -0.0636 C -0.11893 -0.06661 -0.11354 -0.07169 -0.10747 -0.07563 C -0.09809 -0.08164 -0.10799 -0.071 -0.09549 -0.08349 C -0.08993 -0.08904 -0.08507 -0.09598 -0.07917 -0.1013 C -0.07205 -0.1154 -0.075 -0.10939 -0.07014 -0.11934 C -0.06493 -0.12997 -0.06424 -0.14524 -0.06111 -0.15703 C -0.0625 -0.17923 -0.05955 -0.18478 -0.07465 -0.18895 C -0.08872 -0.20074 -0.08524 -0.19612 -0.09844 -0.20282 C -0.10226 -0.20467 -0.10504 -0.20884 -0.10886 -0.21069 C -0.11615 -0.21439 -0.1224 -0.21508 -0.12986 -0.2167 C -0.14601 -0.2241 -0.15261 -0.21994 -0.17465 -0.21878 C -0.17917 -0.21277 -0.1882 -0.20352 -0.1941 -0.20074 C -0.19618 -0.19519 -0.19983 -0.1908 -0.20156 -0.18501 C -0.20382 -0.17738 -0.20417 -0.16883 -0.2059 -0.16096 C -0.20538 -0.1457 -0.20538 -0.13067 -0.20452 -0.1154 C -0.20365 -0.1006 -0.19445 -0.08835 -0.18802 -0.07748 C -0.18386 -0.07031 -0.18195 -0.06499 -0.17465 -0.06175 C -0.16806 -0.05897 -0.16042 -0.05851 -0.15365 -0.05574 C -0.13629 -0.05643 -0.11893 -0.05574 -0.10156 -0.05759 C -0.09931 -0.05782 -0.09757 -0.06082 -0.09549 -0.06175 C -0.0882 -0.06499 -0.07917 -0.06637 -0.0717 -0.06753 C -0.06354 -0.07516 -0.05469 -0.08256 -0.04618 -0.0895 C -0.0434 -0.09436 -0.03993 -0.09852 -0.03733 -0.10338 C -0.03177 -0.11378 -0.02691 -0.12512 -0.02379 -0.13714 C -0.02222 -0.14316 -0.01771 -0.14709 -0.01632 -0.1531 C -0.01424 -0.16166 -0.01042 -0.16883 -0.00747 -0.17692 C -0.00504 -0.18316 -0.00399 -0.19565 -0.00156 -0.20074 C 0.00035 -0.20467 0.00347 -0.20745 0.0059 -0.21069 C 0.00746 -0.21277 0.00833 -0.216 0.01042 -0.2167 C 0.01771 -0.21924 0.02378 -0.22132 0.03142 -0.22271 C 0.04132 -0.22202 0.05139 -0.22248 0.06128 -0.22063 C 0.06302 -0.2204 0.06406 -0.21762 0.06562 -0.2167 C 0.07309 -0.21184 0.06753 -0.21878 0.07621 -0.21069 C 0.09045 -0.19704 0.06944 -0.21254 0.08663 -0.20074 C 0.09062 -0.1901 0.09514 -0.18455 0.09844 -0.17299 C 0.10087 -0.16443 0.10069 -0.15703 0.10451 -0.14917 C 0.1066 -0.11563 0.11337 -0.08372 0.08368 -0.06961 C 0.03854 -0.07262 0.06458 -0.07031 0.04184 -0.07748 C 0.03559 -0.0858 0.0309 -0.0932 0.02396 -0.09945 C 0.0184 -0.12789 0.01892 -0.15888 0.02535 -0.18687 C 0.02673 -0.19889 0.02604 -0.20051 0.02986 -0.21069 C 0.04184 -0.24306 0.07517 -0.23358 0.09548 -0.23451 C 0.10764 -0.23798 0.12292 -0.24191 0.13281 -0.25254 C 0.14114 -0.26133 0.14705 -0.27544 0.15382 -0.28631 C 0.15712 -0.29163 0.16111 -0.30412 0.16267 -0.30828 C 0.16371 -0.31082 0.16458 -0.3136 0.16562 -0.31614 C 0.16667 -0.31869 0.16875 -0.32401 0.16875 -0.32401 C 0.17101 -0.33696 0.17604 -0.34806 0.18055 -0.35985 C 0.18177 -0.36309 0.18281 -0.36633 0.18368 -0.3698 C 0.18489 -0.37512 0.18663 -0.38575 0.18663 -0.38575 C 0.18576 -0.41096 0.18958 -0.42415 0.18055 -0.44149 C 0.17864 -0.44935 0.17535 -0.45537 0.17309 -0.46323 C 0.17257 -0.46508 0.17274 -0.46785 0.1717 -0.46924 C 0.16232 -0.48173 0.15798 -0.48242 0.14774 -0.48913 C 0.11753 -0.48751 0.1125 -0.48705 0.08958 -0.48312 C 0.08455 -0.47872 0.08055 -0.47711 0.07465 -0.47526 C 0.06944 -0.47179 0.06458 -0.46947 0.05972 -0.46531 C 0.05729 -0.46069 0.05364 -0.45675 0.05226 -0.45143 C 0.05173 -0.44935 0.05156 -0.44727 0.05069 -0.44542 C 0.04948 -0.44311 0.04635 -0.43941 0.04635 -0.43941 " pathEditMode="relative" ptsTypes="ffffffffffffffffffffffffffffffffffffffffffffffffffffffffffffffffffffffffffffA">
                                      <p:cBhvr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1503 C -0.00139 -0.02891 -0.00382 -0.04394 -0.00937 -0.05874 C -0.01892 -0.08418 -0.02725 -0.10847 -0.03923 -0.13229 C -0.04948 -0.15241 -0.04392 -0.14663 -0.04965 -0.16212 C -0.05156 -0.16721 -0.05642 -0.17415 -0.05868 -0.17808 C -0.06319 -0.18594 -0.07205 -0.2019 -0.07205 -0.20167 C -0.07482 -0.21369 -0.08229 -0.22433 -0.08836 -0.23381 C -0.09288 -0.24098 -0.09652 -0.24954 -0.10191 -0.25555 C -0.10677 -0.26087 -0.11389 -0.26573 -0.11823 -0.27151 C -0.12361 -0.27868 -0.12916 -0.28423 -0.13628 -0.28747 C -0.14809 -0.30319 -0.16215 -0.30458 -0.17656 -0.31314 C -0.18281 -0.31684 -0.18941 -0.32239 -0.19583 -0.32516 C -0.21163 -0.3321 -0.23159 -0.33511 -0.24809 -0.33719 C -0.28819 -0.34945 -0.33264 -0.33719 -0.37343 -0.3291 C -0.38437 -0.32355 -0.39514 -0.32054 -0.40642 -0.3173 C -0.41232 -0.31568 -0.4243 -0.31314 -0.4243 -0.31291 C -0.43698 -0.30643 -0.45121 -0.30435 -0.46458 -0.29926 C -0.46753 -0.29811 -0.47048 -0.29649 -0.47343 -0.29533 C -0.47743 -0.29394 -0.48541 -0.2914 -0.48541 -0.29117 C -0.496 -0.28215 -0.5085 -0.2766 -0.51979 -0.26943 C -0.52604 -0.26527 -0.53472 -0.26457 -0.54062 -0.25948 C -0.54514 -0.25555 -0.54965 -0.25162 -0.55416 -0.24769 C -0.56198 -0.24075 -0.56527 -0.23011 -0.56909 -0.21971 C -0.57222 -0.21138 -0.57639 -0.20421 -0.57951 -0.19589 C -0.58246 -0.17923 -0.57882 -0.19704 -0.58402 -0.17993 C -0.58524 -0.176 -0.58698 -0.16813 -0.58698 -0.1679 C -0.58819 -0.13645 -0.59132 -0.10546 -0.59739 -0.0747 C -0.59843 -0.06106 -0.5993 -0.04811 -0.60191 -0.03492 C -0.60139 -0.01503 -0.60121 0.00485 -0.60034 0.02474 C -0.59965 0.04047 -0.5868 0.06545 -0.58246 0.08048 C -0.57934 0.10361 -0.57031 0.11794 -0.56007 0.13598 C -0.55017 0.15356 -0.54114 0.17183 -0.53177 0.18987 C -0.52795 0.19727 -0.52152 0.20213 -0.51823 0.20976 C -0.51319 0.22132 -0.50139 0.23728 -0.49149 0.24144 C -0.47847 0.25879 -0.4592 0.27081 -0.44218 0.27914 C -0.42968 0.28515 -0.41736 0.29301 -0.40486 0.29903 C -0.38784 0.30712 -0.37048 0.3092 -0.3526 0.31105 C -0.30468 0.32516 -0.25503 0.3173 -0.20642 0.31105 C -0.19392 0.3055 -0.18142 0.30481 -0.16909 0.29903 C -0.14948 0.28978 -0.13229 0.27544 -0.11389 0.26341 C -0.10399 0.25023 -0.09392 0.23612 -0.08541 0.22155 C -0.08316 0.21785 -0.08194 0.21299 -0.07951 0.20976 C -0.07291 0.20097 -0.07413 0.20351 -0.06909 0.1938 C -0.06475 0.18547 -0.06267 0.17622 -0.05868 0.1679 C -0.05677 0.1561 -0.05347 0.14593 -0.05121 0.13413 C -0.04687 0.11101 -0.04652 0.08603 -0.04375 0.06244 C -0.04461 0.03006 -0.04305 -0.00509 -0.05416 -0.03492 C -0.05468 -0.03747 -0.05486 -0.04024 -0.05555 -0.04279 C -0.05729 -0.04834 -0.06024 -0.05296 -0.06163 -0.05874 C -0.06389 -0.068 -0.06666 -0.08002 -0.07048 -0.08858 C -0.07482 -0.09806 -0.08073 -0.10708 -0.08541 -0.11633 C -0.08993 -0.12535 -0.09218 -0.13599 -0.09739 -0.14431 C -0.10243 -0.15218 -0.10764 -0.16004 -0.11232 -0.16813 C -0.11458 -0.17183 -0.11527 -0.17738 -0.11823 -0.17993 C -0.12482 -0.18571 -0.13489 -0.19219 -0.14062 -0.19982 C -0.14166 -0.20121 -0.14236 -0.20306 -0.14375 -0.20398 C -0.15347 -0.21069 -0.16614 -0.21346 -0.17656 -0.21786 C -0.20746 -0.21716 -0.23819 -0.21693 -0.26909 -0.21577 C -0.28784 -0.21508 -0.30573 -0.20306 -0.3243 -0.19982 C -0.33229 -0.19658 -0.33889 -0.18964 -0.3467 -0.18594 C -0.36041 -0.1716 -0.38003 -0.14824 -0.38993 -0.12836 C -0.39357 -0.12119 -0.39687 -0.11379 -0.40034 -0.10639 C -0.40191 -0.10315 -0.40486 -0.09644 -0.40486 -0.09621 C -0.40816 -0.07886 -0.41406 -0.06383 -0.41823 -0.04672 C -0.42222 -0.01064 -0.41632 -0.05736 -0.4243 -0.01688 C -0.42777 0.00069 -0.42812 0.01896 -0.4302 0.03677 C -0.42968 0.04741 -0.42986 0.05805 -0.42882 0.06845 C -0.42777 0.07863 -0.42465 0.08163 -0.42135 0.09042 C -0.41805 0.09944 -0.42222 0.09551 -0.41527 0.10638 C -0.41163 0.11216 -0.40781 0.11771 -0.4033 0.12211 C -0.40191 0.12349 -0.40017 0.12465 -0.39895 0.12627 C -0.39253 0.13483 -0.39965 0.13089 -0.38993 0.14015 C -0.3868 0.14315 -0.38281 0.14361 -0.37951 0.14593 C -0.37586 0.15102 -0.37257 0.15171 -0.36753 0.15402 C -0.33437 0.15263 -0.32239 0.15217 -0.29583 0.14593 C -0.28767 0.13968 -0.27951 0.1339 -0.27048 0.1302 C -0.26319 0.12349 -0.25833 0.11332 -0.25121 0.10638 C -0.23941 0.09482 -0.2309 0.08695 -0.22274 0.07053 C -0.221 0.06313 -0.21892 0.05596 -0.21684 0.04856 C -0.2158 0.04463 -0.21493 0.0407 -0.21389 0.03677 C -0.21336 0.03469 -0.21232 0.03076 -0.21232 0.03099 C -0.21284 0.01087 -0.21232 -0.00902 -0.21389 -0.02891 C -0.21458 -0.03654 -0.22309 -0.05343 -0.22569 -0.05874 C -0.22673 -0.06083 -0.22882 -0.06476 -0.22882 -0.06453 C -0.23159 -0.07655 -0.22812 -0.06522 -0.23472 -0.07655 C -0.23698 -0.08025 -0.23767 -0.08603 -0.24062 -0.08858 C -0.24357 -0.09112 -0.24722 -0.09297 -0.24965 -0.09644 C -0.25069 -0.09783 -0.25139 -0.09945 -0.2526 -0.1006 C -0.25451 -0.10222 -0.25659 -0.10338 -0.25868 -0.10454 C -0.26163 -0.10615 -0.26753 -0.10847 -0.26753 -0.10824 C -0.28142 -0.10777 -0.29548 -0.10754 -0.30937 -0.10639 C -0.32031 -0.10546 -0.33159 -0.09621 -0.34218 -0.09251 C -0.35 -0.08603 -0.35729 -0.0784 -0.36614 -0.0747 C -0.37222 -0.06961 -0.37673 -0.06453 -0.38246 -0.05874 C -0.38489 -0.05204 -0.38802 -0.04764 -0.38993 -0.04094 C -0.38802 -0.01203 -0.38767 0.00277 -0.36458 0.01087 C -0.34878 0.02359 -0.32882 0.02613 -0.31076 0.02867 C -0.28975 0.03608 -0.3 0.0333 -0.25555 0.02867 C -0.23437 0.02636 -0.21284 -0.00463 -0.19444 -0.01688 C -0.19132 -0.02868 -0.19514 -0.01735 -0.18836 -0.02891 C -0.18229 -0.03955 -0.18211 -0.04741 -0.17795 -0.05874 C -0.17413 -0.06869 -0.175 -0.06036 -0.175 -0.07077 " pathEditMode="relative" rAng="0" ptsTypes="fffffffffffffffffffffffffffffffffffffffffffffffffffffffffffffffffffffffffffffffffffffffffffffffffffff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7 0.01318 C 0.00434 0.01064 0.00434 0.00763 0.00348 0.00532 C 0.00191 0.00092 -0.0026 -0.00671 -0.0026 -0.00648 C -0.00538 -0.0185 -0.00937 -0.02567 -0.01597 -0.03446 C -0.02031 -0.05111 -0.03038 -0.06661 -0.03836 -0.08025 C -0.04878 -0.09806 -0.05833 -0.10962 -0.07118 -0.12396 C -0.07673 -0.12997 -0.08454 -0.13275 -0.09062 -0.13784 C -0.10347 -0.14848 -0.11545 -0.16143 -0.12934 -0.16975 C -0.14479 -0.179 -0.16111 -0.1864 -0.17708 -0.19357 C -0.19375 -0.20097 -0.2092 -0.21369 -0.22638 -0.21947 C -0.23333 -0.22179 -0.24045 -0.22202 -0.24739 -0.22341 C -0.2585 -0.22896 -0.26909 -0.22988 -0.2802 -0.2352 C -0.29513 -0.24237 -0.31007 -0.24931 -0.325 -0.25717 C -0.32847 -0.25902 -0.33177 -0.26203 -0.33541 -0.26318 C -0.3427 -0.2655 -0.35781 -0.26712 -0.35781 -0.26688 C -0.3802 -0.28007 -0.3552 -0.26735 -0.38159 -0.27498 C -0.38628 -0.27637 -0.39045 -0.2796 -0.39513 -0.28099 C -0.40954 -0.28539 -0.42534 -0.28631 -0.43993 -0.28885 C -0.45017 -0.29371 -0.46041 -0.29672 -0.47118 -0.2988 C -0.50052 -0.29811 -0.52986 -0.29857 -0.5592 -0.29695 C -0.56875 -0.29649 -0.57934 -0.28885 -0.58906 -0.287 C -0.59948 -0.28169 -0.61736 -0.27845 -0.62638 -0.27105 C -0.63507 -0.26411 -0.64496 -0.25856 -0.65486 -0.25509 C -0.68472 -0.22849 -0.71545 -0.20444 -0.73541 -0.16374 C -0.73593 -0.16166 -0.73593 -0.15958 -0.7368 -0.15773 C -0.7375 -0.15611 -0.73941 -0.15564 -0.73993 -0.15379 C -0.74218 -0.14686 -0.74218 -0.13737 -0.74427 -0.12997 C -0.746 -0.12373 -0.74861 -0.11818 -0.75034 -0.11194 C -0.75295 -0.09066 -0.75555 -0.06915 -0.7592 -0.04834 C -0.75833 0.01087 -0.7618 0.074 -0.74132 0.12858 C -0.73993 0.13621 -0.7368 0.14107 -0.73541 0.14847 C -0.73472 0.15171 -0.7342 0.15518 -0.73385 0.15842 C -0.73333 0.16374 -0.73333 0.16905 -0.73246 0.17437 C -0.73142 0.18062 -0.72448 0.19588 -0.72343 0.20004 C -0.71753 0.2241 -0.71041 0.24861 -0.69809 0.26781 C -0.69357 0.28353 -0.6875 0.2951 -0.68159 0.30943 C -0.68038 0.31244 -0.68003 0.31637 -0.67864 0.31938 C -0.67586 0.32539 -0.67135 0.32955 -0.66823 0.33534 C -0.66614 0.33904 -0.66579 0.34389 -0.66371 0.34736 C -0.66111 0.35176 -0.65711 0.35453 -0.65486 0.35916 C -0.65191 0.36517 -0.65034 0.37326 -0.64583 0.3772 C -0.64201 0.38043 -0.63958 0.38205 -0.6368 0.38714 C -0.63003 0.39917 -0.62482 0.41004 -0.61441 0.41674 C -0.59809 0.43941 -0.57361 0.45166 -0.55173 0.46068 C -0.54704 0.46253 -0.54288 0.46623 -0.53836 0.46855 C -0.51788 0.47872 -0.50295 0.48404 -0.48159 0.48635 C -0.44305 0.50185 -0.49236 0.48358 -0.44878 0.49445 C -0.43628 0.49769 -0.42413 0.50485 -0.41145 0.50624 C -0.3875 0.50902 -0.39948 0.50694 -0.37569 0.51226 C -0.33993 0.51087 -0.30399 0.51133 -0.26823 0.50832 C -0.25954 0.50763 -0.25156 0.50162 -0.24288 0.50046 C -0.20451 0.4852 -0.17135 0.44288 -0.15173 0.39708 C -0.14583 0.38344 -0.14132 0.36887 -0.13541 0.35522 C -0.13281 0.33441 -0.12864 0.31429 -0.12638 0.29348 C -0.12934 0.20906 -0.13142 0.15287 -0.16371 0.08094 C -0.17621 0.05296 -0.18385 0.02243 -0.20694 0.0074 C -0.21632 -0.00786 -0.22604 -0.01457 -0.23836 -0.02452 C -0.24375 -0.02891 -0.24895 -0.03492 -0.25486 -0.03839 C -0.26632 -0.0451 -0.28003 -0.04718 -0.29201 -0.05227 C -0.43559 -0.04903 -0.41823 -0.0525 -0.49652 -0.04047 C -0.5184 -0.0229 -0.48559 -0.04787 -0.51597 -0.03053 C -0.51927 -0.02868 -0.5217 -0.02452 -0.525 -0.02243 C -0.546 -0.00833 -0.56961 -0.00255 -0.58767 0.01919 C -0.5967 0.03006 -0.60104 0.0414 -0.60694 0.05504 C -0.61007 0.06221 -0.61597 0.07678 -0.61597 0.07701 C -0.61996 0.10176 -0.61423 0.071 -0.62187 0.09667 C -0.62291 0.10037 -0.62482 0.11864 -0.625 0.12072 C -0.62395 0.14708 -0.62343 0.17368 -0.62187 0.20004 C -0.61961 0.23705 -0.59843 0.29301 -0.58454 0.32539 C -0.57673 0.34389 -0.57448 0.36263 -0.56215 0.3772 C -0.53281 0.41165 -0.48611 0.42368 -0.44878 0.42669 C -0.41527 0.43478 -0.38559 0.44195 -0.35173 0.44473 C -0.3059 0.44264 -0.26007 0.44288 -0.21441 0.43871 C -0.20816 0.43825 -0.20243 0.43362 -0.19652 0.43085 C -0.18559 0.42576 -0.16371 0.41489 -0.16371 0.41512 C -0.15156 0.40078 -0.1368 0.38598 -0.12795 0.36725 C -0.11614 0.34227 -0.11545 0.3129 -0.1085 0.28561 C -0.10555 0.25902 -0.10225 0.23265 -0.09948 0.20606 C -0.09965 0.19704 -0.09965 0.1524 -0.1026 0.13251 C -0.10503 0.11633 -0.10607 0.11887 -0.11145 0.10268 C -0.12118 0.07354 -0.12951 0.04579 -0.14288 0.01919 C -0.15 0.00485 -0.16562 -0.02775 -0.17708 -0.03654 C -0.17708 -0.03631 -0.19566 -0.04626 -0.19948 -0.04834 C -0.20277 -0.05019 -0.2052 -0.05435 -0.2085 -0.05643 C -0.2118 -0.05851 -0.21562 -0.05874 -0.21892 -0.06036 C -0.23732 -0.06984 -0.25416 -0.07933 -0.27413 -0.0821 C -0.28802 -0.0865 -0.30173 -0.08788 -0.31597 -0.0902 C -0.33159 -0.09644 -0.346 -0.09783 -0.36215 -0.10014 C -0.39201 -0.09945 -0.42378 -0.11032 -0.45173 -0.09621 C -0.46145 -0.09135 -0.46823 -0.08118 -0.47413 -0.07031 C -0.47708 -0.06499 -0.48316 -0.05435 -0.48316 -0.05412 C -0.48507 -0.03816 -0.49045 -0.0229 -0.49357 -0.00671 C -0.49305 0.0111 -0.49323 0.02914 -0.49201 0.04695 C -0.49184 0.05041 -0.48975 0.05342 -0.48906 0.05689 C -0.48246 0.08672 -0.47552 0.09713 -0.46215 0.12072 C -0.4559 0.13182 -0.46302 0.12627 -0.45486 0.13853 C -0.45277 0.14177 -0.44948 0.14338 -0.44739 0.14639 C -0.44444 0.15055 -0.4427 0.15587 -0.43993 0.16027 C -0.43142 0.17414 -0.41857 0.18062 -0.40694 0.18825 C -0.40138 0.19195 -0.38906 0.19611 -0.38906 0.19634 C -0.37517 0.21022 -0.35677 0.21415 -0.33993 0.21808 C -0.31163 0.21739 -0.28316 0.21855 -0.25486 0.216 C -0.25225 0.21577 -0.25104 0.21161 -0.24878 0.20999 C -0.24739 0.20906 -0.24583 0.20883 -0.24427 0.20814 C -0.23836 0.20004 -0.2309 0.18917 -0.22343 0.18432 C -0.22239 0.18224 -0.2217 0.18016 -0.22048 0.17831 C -0.21909 0.17622 -0.21718 0.17461 -0.21597 0.17229 C -0.21302 0.16651 -0.21145 0.15865 -0.2085 0.1524 C -0.2052 0.13598 -0.20399 0.12627 -0.19062 0.12072 C -0.18628 0.12257 -0.18316 0.1265 -0.17864 0.1265 " pathEditMode="relative" rAng="0" ptsTypes="fffffffffffffffffffffffffffffffffffffffffffffffffffffffffffffffffffffffffffffffffffffffffffffffffffffffffffffA">
                                      <p:cBhvr>
                                        <p:cTn id="6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" y="9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3.08973E-6 C -0.00711 0.00624 -0.01423 0.00671 -0.02239 0.00994 C -0.03003 0.01295 -0.03715 0.01734 -0.04478 0.01989 C -0.05173 0.0259 -0.05971 0.02752 -0.06718 0.03191 C -0.07916 0.03885 -0.09027 0.04741 -0.10294 0.0518 C -0.11093 0.05874 -0.10572 0.05527 -0.11944 0.05967 C -0.12308 0.06082 -0.12621 0.06429 -0.12985 0.06568 C -0.14166 0.07007 -0.1519 0.07192 -0.16423 0.07354 C -0.17899 0.0777 -0.19235 0.08256 -0.20746 0.08557 C -0.21093 0.08626 -0.2144 0.08672 -0.21787 0.08742 C -0.22378 0.08857 -0.23576 0.09158 -0.23576 0.09158 C -0.52169 0.08973 -0.4526 0.09991 -0.5835 0.07955 C -0.59774 0.07123 -0.6144 0.06845 -0.62985 0.06568 C -0.63975 0.06198 -0.64947 0.0599 -0.65971 0.05758 C -0.69392 0.03955 -0.7309 0.02266 -0.7611 -0.00601 C -0.76961 -0.01411 -0.77794 -0.02336 -0.78645 -0.03169 C -0.79166 -0.03677 -0.80138 -0.04764 -0.80138 -0.04764 C -0.80294 -0.05088 -0.80416 -0.05458 -0.8059 -0.05759 C -0.80711 -0.0599 -0.80919 -0.06129 -0.81041 -0.0636 C -0.81892 -0.08141 -0.82274 -0.10268 -0.82985 -0.12119 C -0.83402 -0.15726 -0.82777 -0.1087 -0.83437 -0.14501 C -0.83558 -0.15218 -0.83732 -0.16698 -0.83732 -0.16698 C -0.8368 -0.22919 -0.83662 -0.29163 -0.83576 -0.35384 C -0.83541 -0.37119 -0.82551 -0.40218 -0.81492 -0.41143 C -0.80451 -0.41073 -0.79392 -0.41073 -0.7835 -0.40958 C -0.75659 -0.40657 -0.73836 -0.37581 -0.72534 -0.34783 C -0.72135 -0.3395 -0.71961 -0.32909 -0.71631 -0.32008 C -0.71093 -0.28978 -0.70572 -0.25093 -0.71944 -0.22456 C -0.72708 -0.18132 -0.76805 -0.17068 -0.79548 -0.16096 C -0.8059 -0.16166 -0.81683 -0.15958 -0.8269 -0.16304 C -0.82951 -0.16397 -0.82881 -0.16975 -0.82985 -0.17299 C -0.83419 -0.18617 -0.83975 -0.19912 -0.84617 -0.21069 C -0.84895 -0.22179 -0.85069 -0.23104 -0.85225 -0.2426 C -0.85121 -0.25717 -0.85103 -0.27197 -0.8493 -0.28631 C -0.84895 -0.28862 -0.84704 -0.29024 -0.84617 -0.29232 C -0.83662 -0.31406 -0.83767 -0.31059 -0.82239 -0.32401 C -0.81336 -0.33187 -0.80433 -0.33441 -0.79392 -0.33788 C -0.77291 -0.34482 -0.75138 -0.3506 -0.72985 -0.35384 C -0.72638 -0.35523 -0.72291 -0.35685 -0.71944 -0.35777 C -0.71249 -0.35962 -0.69843 -0.36193 -0.69843 -0.36193 C -0.66718 -0.35985 -0.63576 -0.35985 -0.60451 -0.35592 C -0.5868 -0.35361 -0.5677 -0.33441 -0.55364 -0.32216 C -0.52239 -0.2951 -0.49218 -0.26619 -0.47465 -0.22063 C -0.47187 -0.21323 -0.46822 -0.20652 -0.46562 -0.19889 C -0.46128 -0.18594 -0.46076 -0.17322 -0.4552 -0.16096 C -0.45468 -0.15703 -0.45364 -0.1531 -0.45364 -0.14917 C -0.45364 -0.13391 -0.45225 -0.11749 -0.45676 -0.10338 C -0.46006 -0.0932 -0.47777 -0.0784 -0.48506 -0.07354 C -0.49357 -0.06776 -0.50399 -0.06545 -0.51336 -0.0636 C -0.52083 -0.06221 -0.53576 -0.05967 -0.53576 -0.05967 C -0.55399 -0.06129 -0.56041 -0.06337 -0.57603 -0.07146 C -0.59027 -0.09043 -0.59531 -0.11078 -0.60451 -0.13506 C -0.60607 -0.13946 -0.60624 -0.14454 -0.60746 -0.14917 C -0.60971 -0.15726 -0.61492 -0.17299 -0.61492 -0.17299 C -0.61649 -0.18386 -0.61961 -0.19172 -0.62083 -0.20282 C -0.62031 -0.21531 -0.62135 -0.22826 -0.61944 -0.24052 C -0.61857 -0.2463 -0.60728 -0.26156 -0.60451 -0.26434 C -0.59131 -0.27775 -0.5835 -0.27984 -0.56857 -0.28816 C -0.55746 -0.2944 -0.54583 -0.30342 -0.53437 -0.30805 C -0.52256 -0.31291 -0.50763 -0.31314 -0.49548 -0.31614 C -0.49305 -0.31684 -0.49044 -0.3173 -0.48801 -0.31799 C -0.48506 -0.31869 -0.47899 -0.32008 -0.47899 -0.32008 C -0.45989 -0.33025 -0.43888 -0.32308 -0.41944 -0.31799 C -0.40624 -0.31453 -0.39166 -0.31383 -0.37899 -0.30805 C -0.36701 -0.30273 -0.35833 -0.29371 -0.34774 -0.28423 C -0.33836 -0.2759 -0.32621 -0.27012 -0.31631 -0.26249 C -0.3059 -0.2544 -0.29426 -0.247 -0.28506 -0.23659 C -0.28124 -0.23243 -0.27864 -0.22641 -0.27465 -0.22271 C -0.27169 -0.21994 -0.26857 -0.21739 -0.26562 -0.21462 C -0.26353 -0.21277 -0.25971 -0.20884 -0.25971 -0.20884 C -0.2519 -0.18756 -0.26197 -0.21277 -0.25225 -0.19473 C -0.24843 -0.18756 -0.24739 -0.18016 -0.2434 -0.17299 C -0.24166 -0.16582 -0.23975 -0.15981 -0.23732 -0.1531 C -0.23541 -0.13437 -0.23402 -0.1154 -0.22985 -0.09737 C -0.22864 -0.08626 -0.22812 -0.0784 -0.22534 -0.06753 C -0.2243 -0.0636 -0.22239 -0.05574 -0.22239 -0.05574 C -0.22169 -0.04649 -0.22031 -0.02336 -0.21787 -0.01388 C -0.2177 -0.01342 -0.20885 0.00208 -0.20885 0.00393 " pathEditMode="relative" ptsTypes="fffffffffffffffffffffffffffffffffffffffffffffffffffffffffffffffffffffffffffffA">
                                      <p:cBhvr>
                                        <p:cTn id="7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6" grpId="0" animBg="1"/>
      <p:bldP spid="12" grpId="0" animBg="1"/>
      <p:bldP spid="11" grpId="0" animBg="1"/>
      <p:bldP spid="10" grpId="0" animBg="1"/>
      <p:bldP spid="19" grpId="1" animBg="1"/>
      <p:bldP spid="18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51520" y="260648"/>
            <a:ext cx="1656184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сложный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88640"/>
            <a:ext cx="46624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Найди 10 отличий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" name="Рисунок 19" descr="https://sun9-34.userapi.com/impg/bJ3MpS3TfRzCy1P-ygcw-zk3bTO10Zta5SwyXQ/10IjWzLhyUI.jpg?size=397x500&amp;quality=96&amp;sign=813966af85661b713905e7cc802c52d2&amp;type=album"/>
          <p:cNvPicPr/>
          <p:nvPr/>
        </p:nvPicPr>
        <p:blipFill>
          <a:blip r:embed="rId2" cstate="print"/>
          <a:srcRect l="6208" t="2667" r="7886" b="51466"/>
          <a:stretch>
            <a:fillRect/>
          </a:stretch>
        </p:blipFill>
        <p:spPr bwMode="auto">
          <a:xfrm>
            <a:off x="4572000" y="1052736"/>
            <a:ext cx="40432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sun9-34.userapi.com/impg/bJ3MpS3TfRzCy1P-ygcw-zk3bTO10Zta5SwyXQ/10IjWzLhyUI.jpg?size=397x500&amp;quality=96&amp;sign=813966af85661b713905e7cc802c52d2&amp;type=album"/>
          <p:cNvPicPr/>
          <p:nvPr/>
        </p:nvPicPr>
        <p:blipFill>
          <a:blip r:embed="rId2" cstate="print"/>
          <a:srcRect l="6544" t="52800" r="7886" b="1867"/>
          <a:stretch>
            <a:fillRect/>
          </a:stretch>
        </p:blipFill>
        <p:spPr bwMode="auto">
          <a:xfrm>
            <a:off x="467544" y="1052736"/>
            <a:ext cx="40305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 со стрелкой вниз 6"/>
          <p:cNvSpPr/>
          <p:nvPr/>
        </p:nvSpPr>
        <p:spPr>
          <a:xfrm rot="1634202">
            <a:off x="7216558" y="488672"/>
            <a:ext cx="1532661" cy="914400"/>
          </a:xfrm>
          <a:prstGeom prst="downArrowCallout">
            <a:avLst>
              <a:gd name="adj1" fmla="val 50000"/>
              <a:gd name="adj2" fmla="val 50000"/>
              <a:gd name="adj3" fmla="val 25000"/>
              <a:gd name="adj4" fmla="val 590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Жми по этой картинке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s://funforkids.ru/pictures/barboskiny_scr/barboskiny00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4538" y="3933056"/>
            <a:ext cx="291946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s://klas-master.ru/wp-content/uploads/b/6/4/b646d1391f32e78b1c3a99404ab46b9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32656" y="2681535"/>
            <a:ext cx="4176464" cy="4176465"/>
          </a:xfrm>
          <a:prstGeom prst="rect">
            <a:avLst/>
          </a:prstGeom>
          <a:noFill/>
        </p:spPr>
      </p:pic>
      <p:sp>
        <p:nvSpPr>
          <p:cNvPr id="23" name="Овал 22"/>
          <p:cNvSpPr/>
          <p:nvPr/>
        </p:nvSpPr>
        <p:spPr>
          <a:xfrm>
            <a:off x="4716016" y="2420888"/>
            <a:ext cx="432048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524328" y="2636912"/>
            <a:ext cx="504056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444208" y="3284984"/>
            <a:ext cx="504056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932040" y="3356992"/>
            <a:ext cx="504056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88024" y="1844824"/>
            <a:ext cx="504056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716016" y="1124744"/>
            <a:ext cx="504056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724128" y="1124744"/>
            <a:ext cx="504056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148064" y="2564904"/>
            <a:ext cx="1152128" cy="936104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084168" y="2276872"/>
            <a:ext cx="504056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164288" y="3356992"/>
            <a:ext cx="504056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611560" y="4293096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1331640" y="4293096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2123728" y="4293096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2915816" y="4293096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3707904" y="4293096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4499992" y="4293096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5292080" y="4293096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2411760" y="5013176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3275856" y="5013176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4067944" y="5013176"/>
            <a:ext cx="68356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5220072" y="6021288"/>
            <a:ext cx="1656184" cy="432048"/>
          </a:xfrm>
          <a:prstGeom prst="actionButtonBlank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Главное меню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3419872" y="6021288"/>
            <a:ext cx="1656184" cy="432048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nextslide"/>
              </a:rPr>
              <a:t>далее</a:t>
            </a:r>
            <a:endParaRPr lang="ru-RU" dirty="0"/>
          </a:p>
        </p:txBody>
      </p:sp>
      <p:sp>
        <p:nvSpPr>
          <p:cNvPr id="33" name="Управляющая кнопка: настраиваемая 32">
            <a:hlinkClick r:id="rId5" action="ppaction://hlinksldjump" highlightClick="1"/>
          </p:cNvPr>
          <p:cNvSpPr/>
          <p:nvPr/>
        </p:nvSpPr>
        <p:spPr>
          <a:xfrm>
            <a:off x="899592" y="6021288"/>
            <a:ext cx="2304256" cy="432048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hlinkClick r:id="rId5" action="ppaction://hlinksldjump"/>
              </a:rPr>
              <a:t>подсказка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10823E-6 C -0.00938 0.00439 -0.00608 -0.00786 -0.01355 -0.01781 C -0.02188 -0.02891 -0.02414 -0.04209 -0.02987 -0.05551 C -0.0349 -0.06707 -0.04098 -0.07632 -0.04636 -0.08742 C -0.05226 -0.09945 -0.05278 -0.11078 -0.05678 -0.12327 C -0.06303 -0.14223 -0.05921 -0.12581 -0.06424 -0.13899 C -0.06563 -0.14246 -0.06615 -0.14755 -0.06719 -0.15102 C -0.07431 -0.17391 -0.07935 -0.19704 -0.08508 -0.22086 C -0.08699 -0.24792 -0.08525 -0.2352 -0.08959 -0.25833 C -0.09098 -0.2655 -0.09254 -0.28053 -0.09254 -0.28053 C -0.09202 -0.32933 -0.09306 -0.37835 -0.09115 -0.42738 C -0.09098 -0.43409 -0.08577 -0.43895 -0.08369 -0.44519 C -0.07813 -0.46254 -0.07119 -0.48034 -0.05678 -0.48705 C -0.04497 -0.49908 -0.02935 -0.50046 -0.01494 -0.50301 C -0.0073 -0.50625 -0.0007 -0.50763 0.00746 -0.50879 C 0.0368 -0.5192 0.05989 -0.50786 0.08645 -0.49699 C 0.09114 -0.49283 0.096 -0.49006 0.09999 -0.48497 C 0.10173 -0.48011 0.10468 -0.47618 0.1059 -0.47109 C 0.1085 -0.46115 0.10746 -0.45421 0.1118 -0.44519 C 0.11336 -0.4371 0.11631 -0.43155 0.11788 -0.42345 C 0.11978 -0.41281 0.11961 -0.40194 0.12239 -0.39154 C 0.12169 -0.3802 0.12239 -0.36887 0.12083 -0.35777 C 0.12031 -0.35453 0.11735 -0.35292 0.11631 -0.34991 C 0.11215 -0.33881 0.11874 -0.34343 0.11041 -0.33996 C 0.096 -0.32655 0.07708 -0.34528 0.06267 -0.35176 C 0.05989 -0.355 0.05798 -0.3587 0.0552 -0.3617 C 0.05242 -0.36471 0.04617 -0.3698 0.04617 -0.3698 C 0.04183 -0.37835 0.03853 -0.38714 0.03402 -0.39547 C 0.03228 -0.40264 0.02985 -0.40796 0.02829 -0.41536 C 0.02881 -0.43293 0.02847 -0.45005 0.02985 -0.46716 C 0.03003 -0.46947 0.03194 -0.47109 0.03263 -0.47317 C 0.0361 -0.48243 0.03975 -0.48936 0.04461 -0.49699 C 0.05642 -0.5155 0.06458 -0.53539 0.0776 -0.55273 C 0.08003 -0.55597 0.08454 -0.55389 0.08801 -0.55458 C 0.10503 -0.56221 0.12413 -0.5673 0.14149 -0.57054 C 0.15051 -0.57216 0.1684 -0.57447 0.1684 -0.57447 C 0.19531 -0.58395 0.19149 -0.57886 0.24027 -0.58048 C 0.25329 -0.5828 0.26614 -0.58418 0.27899 -0.5784 C 0.28732 -0.56776 0.29913 -0.56129 0.3059 -0.54857 C 0.31058 -0.53955 0.31631 -0.52729 0.31926 -0.51688 C 0.32291 -0.50393 0.32378 -0.49006 0.32673 -0.47711 C 0.32621 -0.46115 0.32656 -0.44519 0.32534 -0.42946 C 0.32465 -0.41929 0.3184 -0.4142 0.31336 -0.40749 C 0.30347 -0.39431 0.29253 -0.38529 0.27899 -0.37974 C 0.26909 -0.38044 0.25902 -0.37997 0.24913 -0.38159 C 0.24044 -0.38298 0.22083 -0.41397 0.21631 -0.42345 C 0.21423 -0.43293 0.21284 -0.44149 0.21163 -0.4512 C 0.21232 -0.46901 0.21215 -0.48705 0.21336 -0.50486 C 0.21371 -0.51226 0.2184 -0.52035 0.22083 -0.52683 C 0.2243 -0.53608 0.22794 -0.54718 0.23419 -0.55458 C 0.24704 -0.57008 0.2651 -0.58303 0.28194 -0.58835 C 0.29288 -0.59575 0.30572 -0.5969 0.31788 -0.59829 C 0.32586 -0.60107 0.33333 -0.60292 0.34166 -0.6043 C 0.3486 -0.60754 0.35572 -0.60939 0.36267 -0.61217 C 0.38853 -0.61147 0.4144 -0.61147 0.4401 -0.61032 C 0.45433 -0.60962 0.46492 -0.5976 0.47742 -0.59251 C 0.4835 -0.58719 0.49808 -0.57701 0.50294 -0.57054 C 0.50972 -0.56152 0.51874 -0.55088 0.52239 -0.53862 C 0.52395 -0.53354 0.52465 -0.52775 0.52673 -0.5229 C 0.52742 -0.52128 0.52899 -0.52035 0.52985 -0.51873 C 0.53107 -0.51619 0.53176 -0.51341 0.53263 -0.51087 C 0.53437 -0.49746 0.53767 -0.48428 0.54027 -0.47109 C 0.53958 -0.45282 0.54235 -0.4327 0.53263 -0.41744 C 0.53159 -0.41559 0.52968 -0.41513 0.52829 -0.41351 C 0.51336 -0.39593 0.52551 -0.40449 0.51336 -0.39963 C 0.51006 -0.39848 0.50433 -0.39547 0.50433 -0.39547 C 0.49392 -0.39616 0.4835 -0.39639 0.47308 -0.39755 C 0.45902 -0.39917 0.44513 -0.42507 0.43715 -0.43941 C 0.43506 -0.44797 0.43228 -0.45398 0.42829 -0.46115 C 0.42656 -0.46994 0.42395 -0.47803 0.42222 -0.48705 C 0.42291 -0.50162 0.42256 -0.51619 0.4236 -0.53076 C 0.42447 -0.5407 0.43228 -0.55551 0.43576 -0.56267 C 0.43784 -0.5673 0.44149 -0.57054 0.44461 -0.57447 C 0.4618 -0.59713 0.48246 -0.60245 0.5059 -0.60638 C 0.53767 -0.60569 0.57065 -0.61286 0.60138 -0.60037 C 0.60347 -0.59829 0.6052 -0.59575 0.60746 -0.59436 C 0.61163 -0.59158 0.61683 -0.59181 0.62083 -0.58835 C 0.62239 -0.58696 0.6236 -0.58534 0.62534 -0.58441 C 0.62725 -0.58349 0.62933 -0.58326 0.63124 -0.58256 C 0.63437 -0.58141 0.64027 -0.5784 0.64027 -0.5784 C 0.64843 -0.57031 0.64947 -0.56707 0.65954 -0.56267 C 0.66232 -0.56013 0.66579 -0.55921 0.66857 -0.55666 C 0.67482 -0.55065 0.67603 -0.54579 0.6835 -0.54279 C 0.68454 -0.5414 0.68524 -0.53978 0.68645 -0.53862 C 0.68836 -0.537 0.69097 -0.53677 0.69253 -0.53469 C 0.69565 -0.53076 0.69999 -0.52082 0.69999 -0.52082 C 0.70347 -0.50648 0.71128 -0.49006 0.71926 -0.47896 C 0.72308 -0.46485 0.72968 -0.45375 0.73576 -0.44126 C 0.74097 -0.4186 0.74322 -0.39477 0.74774 -0.37165 C 0.74791 -0.36587 0.75242 -0.2833 0.74913 -0.25833 C 0.74791 -0.24931 0.73819 -0.24769 0.73419 -0.24237 " pathEditMode="relative" ptsTypes="ffffffffffff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7.60407E-6 C 0.01024 0.00948 0.01284 0.0296 0.02378 0.03977 C 0.04079 0.0555 0.05885 0.06012 0.07899 0.06359 C 0.09235 0.07099 0.08072 0.06567 0.09999 0.0696 C 0.10642 0.07099 0.11284 0.07423 0.11944 0.07562 C 0.13159 0.0814 0.14687 0.08348 0.15972 0.08556 C 0.16735 0.08903 0.17395 0.08972 0.18211 0.09157 C 0.19166 0.09366 0.20103 0.09874 0.21041 0.10152 C 0.24982 0.0999 0.2493 0.10129 0.27465 0.09551 C 0.27673 0.09111 0.2802 0.08811 0.28211 0.08348 C 0.28263 0.08209 0.28558 0.06937 0.28645 0.06567 C 0.28593 0.05434 0.28662 0.04301 0.28506 0.03191 C 0.28385 0.02428 0.2684 0.01387 0.26562 0.01202 C 0.24444 -0.00186 0.22274 -0.01573 0.19999 -0.02383 C 0.18784 -0.03354 0.17412 -0.03632 0.1611 -0.04372 C 0.14652 -0.05204 0.13263 -0.06176 0.11787 -0.06962 C 0.10989 -0.07378 0.0993 -0.07401 0.09097 -0.0754 C 0.07378 -0.08141 0.05659 -0.08558 0.04027 -0.09529 C 0.02569 -0.10385 0.01562 -0.11217 -6.66667E-6 -0.11726 C -0.01268 -0.12744 -0.03022 -0.13645 -0.0389 -0.15311 C -0.04063 -0.16259 -0.04289 -0.17161 -0.0448 -0.18086 C -0.04428 -0.19543 -0.0441 -0.21 -0.04324 -0.22457 C -0.04167 -0.25024 -0.0231 -0.25764 -0.00747 -0.26226 C 0.01631 -0.26111 0.03072 -0.2581 0.05225 -0.2544 C 0.05815 -0.25186 0.06406 -0.24908 0.07013 -0.24654 C 0.07517 -0.24191 0.07985 -0.24191 0.08506 -0.23844 C 0.0934 -0.23266 0.10208 -0.22804 0.11041 -0.22249 C 0.1177 -0.21763 0.1236 -0.20769 0.12985 -0.20075 C 0.13489 -0.1952 0.14062 -0.19404 0.14617 -0.18872 C 0.15659 -0.17901 0.16649 -0.17184 0.1776 -0.16305 C 0.1861 -0.15634 0.19097 -0.14686 0.19999 -0.14108 C 0.2052 -0.13021 0.21544 -0.12651 0.22239 -0.11726 C 0.23662 -0.0983 0.25711 -0.08789 0.27465 -0.0754 C 0.28454 -0.06823 0.29322 -0.05944 0.30294 -0.05158 C 0.30676 -0.04857 0.31492 -0.04372 0.31492 -0.04372 C 0.3236 -0.03169 0.33367 -0.03053 0.34478 -0.02383 C 0.35555 -0.01712 0.36579 -0.01065 0.3776 -0.00787 C 0.39826 0.00577 0.42499 0.02219 0.44774 0.02798 C 0.46041 0.03121 0.4736 0.03306 0.48645 0.03584 C 0.54461 0.03376 0.53124 0.04486 0.56267 0.0141 C 0.5743 -0.00972 0.57204 -0.03238 0.56267 -0.05759 C 0.56006 -0.06453 0.56006 -0.07286 0.55676 -0.07933 C 0.54912 -0.0946 0.5526 -0.08719 0.54617 -0.1013 C 0.54374 -0.10662 0.53871 -0.1087 0.53576 -0.11333 C 0.521 -0.13692 0.50017 -0.15611 0.4776 -0.16305 C 0.46267 -0.17438 0.44704 -0.18248 0.43124 -0.1908 C 0.41735 -0.1982 0.40399 -0.20884 0.38958 -0.21462 C 0.3743 -0.22087 0.35972 -0.22596 0.34478 -0.23451 C 0.32482 -0.24608 0.30572 -0.25926 0.28506 -0.26828 C 0.26041 -0.27915 0.28246 -0.27221 0.26718 -0.28215 C 0.26579 -0.28308 0.25451 -0.28608 0.25364 -0.28632 C 0.24895 -0.29256 0.24496 -0.29719 0.23871 -0.30019 C 0.23003 -0.30898 0.22603 -0.31661 0.21944 -0.32794 C 0.21805 -0.33026 0.21631 -0.33164 0.21492 -0.33396 C 0.21267 -0.33766 0.20885 -0.34575 0.20885 -0.34575 C 0.20676 -0.35454 0.20277 -0.36148 0.19999 -0.3698 C 0.19583 -0.38252 0.19444 -0.3964 0.19097 -0.40958 C 0.19201 -0.41883 0.19201 -0.42831 0.19392 -0.43733 C 0.19496 -0.44196 0.2019 -0.44566 0.20451 -0.44728 C 0.21267 -0.45213 0.22135 -0.45537 0.22985 -0.4593 C 0.24496 -0.45815 0.25503 -0.45745 0.26857 -0.45329 C 0.27673 -0.44682 0.28472 -0.44242 0.29392 -0.43941 C 0.30781 -0.43016 0.30156 -0.43271 0.31197 -0.42947 C 0.32274 -0.41953 0.33385 -0.41097 0.34478 -0.40149 C 0.34652 -0.39987 0.34756 -0.39686 0.3493 -0.39547 C 0.36301 -0.38437 0.37725 -0.37512 0.39097 -0.36379 C 0.39999 -0.35639 0.40885 -0.34922 0.41787 -0.34182 C 0.42222 -0.33835 0.42673 -0.33511 0.43124 -0.33188 C 0.43315 -0.33049 0.43732 -0.32794 0.43732 -0.32794 C 0.44583 -0.31661 0.45537 -0.30597 0.46718 -0.30204 C 0.47933 -0.28585 0.49444 -0.27591 0.50885 -0.26435 C 0.51631 -0.25833 0.5276 -0.24446 0.53576 -0.24238 C 0.55086 -0.23867 0.56232 -0.22989 0.57603 -0.22249 C 0.58853 -0.21578 0.60051 -0.20861 0.61336 -0.20283 C 0.62048 -0.19959 0.63437 -0.19288 0.63437 -0.19288 C 0.64131 -0.19358 0.64843 -0.19265 0.6552 -0.19473 C 0.6644 -0.19751 0.6644 -0.21763 0.66562 -0.22665 C 0.6651 -0.24052 0.66527 -0.2544 0.66423 -0.26828 C 0.66267 -0.28793 0.65034 -0.31314 0.64322 -0.33003 C 0.64062 -0.33627 0.63628 -0.35084 0.63281 -0.35385 C 0.62621 -0.35963 0.62187 -0.36818 0.61631 -0.37559 C 0.60972 -0.38437 0.60121 -0.38992 0.59392 -0.39756 C 0.59166 -0.39987 0.59027 -0.40334 0.58801 -0.40542 C 0.55399 -0.43571 0.59201 -0.39894 0.56857 -0.41744 C 0.56579 -0.41953 0.56371 -0.42299 0.5611 -0.42531 C 0.54843 -0.43595 0.53333 -0.44566 0.51944 -0.45329 C 0.49895 -0.46462 0.47517 -0.46555 0.45364 -0.46925 C 0.4401 -0.47526 0.44791 -0.47272 0.42985 -0.47503 C 0.41093 -0.48336 0.38975 -0.48312 0.37013 -0.48312 " pathEditMode="relative" ptsTypes="ffffffffffffffffffffffffffffffffffffffffffffffffffffffffffffffffffffffffffffffffffffffffA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60407E-6 C 0.00174 0.00693 0.00295 0.01202 0.00608 0.01803 C 0.00851 0.03584 0.01562 0.05665 0.02535 0.0696 C 0.03108 0.07724 0.0474 0.08626 0.05087 0.08949 C 0.06163 0.09944 0.0717 0.10406 0.08368 0.11146 C 0.09323 0.11748 0.1033 0.12534 0.11354 0.12927 C 0.1276 0.13482 0.14392 0.13621 0.15833 0.13922 C 0.17292 0.14222 0.18681 0.1487 0.20156 0.15124 C 0.22118 0.16003 0.24219 0.1635 0.26267 0.1672 C 0.28142 0.17414 0.29844 0.17807 0.31788 0.18108 C 0.35174 0.19611 0.37639 0.18732 0.41649 0.18501 C 0.42726 0.17414 0.4408 0.17229 0.45226 0.16304 C 0.47135 0.14754 0.48819 0.12927 0.50608 0.11146 C 0.51476 0.10291 0.5184 0.08579 0.5224 0.07354 C 0.53368 0.03931 0.52691 0.06775 0.53281 0.03977 C 0.53437 0.02196 0.53889 0.00809 0.54028 -0.00995 C 0.53924 -0.06384 0.54427 -0.15056 0.52847 -0.21069 C 0.52101 -0.23891 0.51128 -0.2662 0.5 -0.2921 C 0.49705 -0.2988 0.4941 -0.30528 0.49115 -0.31199 C 0.48924 -0.31615 0.48507 -0.32401 0.48507 -0.32401 C 0.47986 -0.34668 0.4724 -0.34621 0.45972 -0.35778 C 0.45503 -0.36194 0.45174 -0.36934 0.44635 -0.37165 C 0.43351 -0.37744 0.42014 -0.38322 0.40747 -0.38969 C 0.40434 -0.39131 0.40174 -0.39409 0.39861 -0.39547 C 0.37812 -0.4038 0.35 -0.40843 0.32847 -0.41143 C 0.28247 -0.43178 0.23038 -0.41698 0.18368 -0.41536 C 0.15781 -0.40866 0.13368 -0.39732 0.10747 -0.39362 C 0.09236 -0.38784 0.0658 -0.3809 0.05382 -0.3698 C 0.04444 -0.36102 0.03663 -0.35176 0.02691 -0.3439 C 0.02274 -0.33696 0.01753 -0.33118 0.01354 -0.32401 C 0.00451 -0.30736 -0.00122 -0.28608 -0.00885 -0.26828 C -0.01649 -0.22711 -0.01424 -0.20375 -0.01181 -0.15311 C -0.01146 -0.14617 -0.00503 -0.13622 -0.00295 -0.13114 C 0.01632 -0.08419 -0.00278 -0.12119 0.0224 -0.07933 C 0.06024 -0.01666 0.1191 0.03075 0.17622 0.05388 C 0.20521 0.06567 0.23628 0.07099 0.2658 0.07955 C 0.32049 0.07608 0.32969 0.08672 0.3658 0.04972 C 0.3783 0.037 0.38611 0.0326 0.39705 0.01803 C 0.4 0.0141 0.40365 0.01063 0.40608 0.00601 C 0.40799 0.00207 0.41198 -0.00579 0.41198 -0.00579 C 0.4125 -0.00856 0.41285 -0.01134 0.41354 -0.01388 C 0.41424 -0.01666 0.4158 -0.01897 0.41649 -0.02175 C 0.41979 -0.03724 0.42066 -0.05389 0.42396 -0.06962 C 0.42865 -0.1168 0.41875 -0.17693 0.39705 -0.2167 C 0.39497 -0.2204 0.39184 -0.22295 0.38958 -0.22665 C 0.3849 -0.23428 0.38316 -0.24191 0.3776 -0.24839 C 0.35538 -0.27452 0.32552 -0.28423 0.29705 -0.28817 C 0.26094 -0.30713 0.23455 -0.28215 0.20295 -0.26828 C 0.20104 -0.2662 0.19913 -0.26388 0.19705 -0.26226 C 0.19566 -0.26134 0.19392 -0.26157 0.19253 -0.26041 C 0.18559 -0.25463 0.18281 -0.24631 0.17622 -0.24052 C 0.16719 -0.21578 0.17882 -0.24631 0.17014 -0.22665 C 0.16701 -0.21971 0.16615 -0.21324 0.16267 -0.20676 C 0.16181 -0.20283 0.15972 -0.1989 0.15972 -0.19473 C 0.15972 -0.18086 0.15972 -0.16675 0.16128 -0.15311 C 0.16181 -0.14917 0.16458 -0.14663 0.1658 -0.14316 C 0.1717 -0.12744 0.18038 -0.1168 0.18819 -0.10338 C 0.18993 -0.10038 0.19045 -0.09598 0.19253 -0.09344 C 0.19497 -0.09043 0.19878 -0.08997 0.20156 -0.08743 C 0.20625 -0.08326 0.21042 -0.07818 0.21493 -0.07355 C 0.22396 -0.0643 0.24844 -0.05644 0.25972 -0.05366 C 0.28715 -0.04002 0.30104 -0.04626 0.33594 -0.04765 C 0.34219 -0.04996 0.34687 -0.05297 0.35226 -0.05759 C 0.35833 -0.07378 0.35885 -0.07887 0.35521 -0.1013 C 0.35469 -0.10408 0.35243 -0.1057 0.35087 -0.10732 C 0.3434 -0.11495 0.33437 -0.12073 0.32535 -0.12327 C 0.32396 -0.12466 0.32257 -0.12628 0.32101 -0.1272 C 0.3191 -0.12836 0.31684 -0.1279 0.31493 -0.12905 C 0.31372 -0.12998 0.31319 -0.13206 0.31198 -0.13322 C 0.31024 -0.13484 0.30799 -0.13576 0.30608 -0.13715 C 0.30451 -0.1383 0.30156 -0.14108 0.30156 -0.14108 " pathEditMode="relative" ptsTypes="ffffffffffffffffffffffffffffffffffffffffffffffffffffffffffffffffffffffA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60407E-6 C 0.00208 -0.01504 0.00399 -0.01481 0.01198 -0.02383 C 0.01944 -0.03215 0.01284 -0.02845 0.02083 -0.03169 C 0.03038 -0.04002 0.03802 -0.0451 0.0493 -0.04765 C 0.05434 -0.04742 0.09236 -0.04996 0.10451 -0.04164 C 0.10607 -0.04048 0.10729 -0.03886 0.10885 -0.0377 C 0.11128 -0.03562 0.11371 -0.03331 0.11632 -0.03169 C 0.12239 -0.02776 0.12864 -0.02683 0.13437 -0.02175 C 0.14253 -0.00024 0.13663 0.02289 0.13437 0.04578 C 0.13489 0.05527 0.13507 0.07862 0.14184 0.08764 C 0.14392 0.09042 0.14948 0.09227 0.15225 0.09343 C 0.16041 0.10499 0.17691 0.10429 0.18802 0.10753 C 0.21493 0.1154 0.24271 0.12187 0.27014 0.12511 C 0.32534 0.12465 0.38055 0.1258 0.43576 0.12326 C 0.44114 0.12303 0.45469 0.11331 0.45972 0.10938 C 0.46284 0.10707 0.46857 0.10152 0.46857 0.10152 C 0.47951 0.07978 0.47014 0.09898 0.47916 0.07955 C 0.48003 0.07747 0.48212 0.07354 0.48212 0.07354 C 0.48507 0.06151 0.48906 0.05157 0.49253 0.03977 C 0.49166 0.0104 0.496 -0.01828 0.47604 -0.03562 C 0.46111 -0.03493 0.44618 -0.03539 0.43125 -0.03377 C 0.42465 -0.03308 0.42205 -0.02614 0.41632 -0.02383 C 0.41146 -0.01712 0.40955 -0.01065 0.40746 -0.00186 C 0.40903 0.03538 0.40573 0.0215 0.41493 0.03977 C 0.41666 0.0518 0.42118 0.06244 0.42534 0.07354 C 0.42864 0.09481 0.42621 0.111 0.41944 0.12927 C 0.4158 0.13922 0.41614 0.14407 0.40885 0.15124 C 0.3993 0.17044 0.38923 0.16928 0.37309 0.17113 C 0.32413 0.16905 0.33194 0.17321 0.30139 0.1591 C 0.29878 0.1554 0.29514 0.15309 0.29253 0.14916 C 0.27725 0.1265 0.26389 0.09296 0.25816 0.06359 C 0.25868 0.04902 0.25903 0.03445 0.25972 0.01988 C 0.25972 0.01826 0.26094 0.00531 0.26267 0.00207 C 0.26701 -0.00579 0.26944 -0.00556 0.27465 -0.0118 C 0.28385 -0.02267 0.29236 -0.03192 0.30451 -0.03562 C 0.31562 -0.04349 0.32864 -0.04672 0.34028 -0.05366 C 0.35573 -0.06291 0.37118 -0.07401 0.38802 -0.07933 C 0.4 -0.08743 0.41076 -0.09645 0.42239 -0.10523 C 0.4283 -0.10963 0.4309 -0.11657 0.43732 -0.11911 C 0.446 -0.13067 0.45225 -0.14501 0.45816 -0.15889 C 0.4618 -0.16768 0.46736 -0.17508 0.47014 -0.18479 C 0.47621 -0.2063 0.46649 -0.17924 0.47465 -0.20075 C 0.47621 -0.21416 0.47951 -0.22249 0.4835 -0.23451 C 0.48767 -0.247 0.48871 -0.26111 0.49097 -0.27429 C 0.49045 -0.29025 0.4908 -0.3062 0.48958 -0.32193 C 0.48889 -0.33164 0.47986 -0.3446 0.47604 -0.35176 C 0.47118 -0.36102 0.46771 -0.37212 0.46111 -0.37975 C 0.44149 -0.40195 0.42482 -0.40588 0.40139 -0.41536 C 0.37951 -0.41467 0.35764 -0.41467 0.33576 -0.41351 C 0.32812 -0.41305 0.32083 -0.40681 0.31337 -0.40542 C 0.30746 -0.40449 0.30139 -0.40426 0.29548 -0.40357 C 0.28229 -0.39663 0.26892 -0.39547 0.25521 -0.39154 C 0.24253 -0.38784 0.23073 -0.38206 0.21788 -0.37975 C 0.20833 -0.37535 0.21875 -0.37975 0.20295 -0.37559 C 0.19375 -0.37327 0.18541 -0.36657 0.1776 -0.35986 C 0.17569 -0.35223 0.17291 -0.34344 0.16857 -0.33789 C 0.16545 -0.32471 0.16597 -0.31106 0.16267 -0.29811 C 0.16406 -0.29256 0.16562 -0.28863 0.16857 -0.28423 " pathEditMode="relative" ptsTypes="fffffffffffffffffffffffffffffffffffffffffffffffffffffffffA">
                                      <p:cBhvr>
                                        <p:cTn id="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6531E-6 C 0.00052 0.00254 0.00035 0.00554 0.00156 0.00762 C 0.00191 0.00832 0.01476 0.0252 0.01649 0.02589 C 0.0309 0.03168 0.05052 0.03491 0.06562 0.03769 C 0.08333 0.04555 0.10243 0.0511 0.12083 0.05365 C 0.12639 0.0555 0.13177 0.05827 0.13732 0.05943 C 0.14219 0.06082 0.14739 0.06012 0.15226 0.06128 C 0.15694 0.0629 0.16094 0.06637 0.16562 0.06752 C 0.17448 0.0696 0.19253 0.07145 0.19253 0.07145 C 0.20989 0.06937 0.2276 0.06937 0.24479 0.06544 C 0.25017 0.06405 0.25972 0.0555 0.25972 0.0555 C 0.26371 0.05018 0.26892 0.0444 0.2717 0.03769 C 0.27917 0.01965 0.2691 0.03515 0.28055 0.01965 C 0.28837 -0.01018 0.30087 -0.03863 0.31042 -0.06777 C 0.31667 -0.08719 0.32014 -0.10801 0.32691 -0.1272 C 0.33212 -0.14247 0.33698 -0.15496 0.34028 -0.17114 C 0.34219 -0.19312 0.34427 -0.21717 0.34774 -0.23867 C 0.3493 -0.24816 0.35382 -0.26643 0.35382 -0.26643 C 0.35642 -0.29695 0.35798 -0.33095 0.3493 -0.35986 C 0.34444 -0.37628 0.33646 -0.39131 0.33142 -0.40773 C 0.32378 -0.43248 0.31771 -0.45722 0.30295 -0.47711 C 0.29149 -0.49261 0.27969 -0.50509 0.26719 -0.51897 C 0.24948 -0.53863 0.23333 -0.55759 0.21337 -0.57263 C 0.20833 -0.57656 0.20521 -0.58303 0.2 -0.5865 C 0.19496 -0.58974 0.18906 -0.59043 0.18368 -0.59251 C 0.16753 -0.59876 0.15417 -0.60408 0.13732 -0.60639 C 0.10538 -0.61934 0.14062 -0.60662 0.10451 -0.61448 C 0.08646 -0.61842 0.07066 -0.62628 0.05226 -0.62836 C 0.01389 -0.63761 -0.02379 -0.63275 -0.06268 -0.62836 C -0.07552 -0.62258 -0.08872 -0.62212 -0.10156 -0.61633 C -0.15174 -0.59344 -0.11406 -0.6087 -0.14479 -0.59251 C -0.16024 -0.58442 -0.17917 -0.57818 -0.19254 -0.56476 C -0.19844 -0.55898 -0.20313 -0.55112 -0.20886 -0.54487 C -0.21667 -0.53655 -0.22413 -0.52822 -0.22986 -0.51689 C -0.24236 -0.49214 -0.25365 -0.46601 -0.26424 -0.43942 C -0.27066 -0.42346 -0.2724 -0.4075 -0.27917 -0.39201 C -0.28056 -0.37466 -0.28351 -0.35917 -0.28507 -0.34205 C -0.28299 -0.29418 -0.28212 -0.24793 -0.26858 -0.20283 C -0.26268 -0.1834 -0.25538 -0.16513 -0.24774 -0.14709 C -0.24445 -0.13923 -0.24288 -0.13021 -0.23872 -0.12327 C -0.23507 -0.11703 -0.23056 -0.11171 -0.22691 -0.10547 C -0.22518 -0.10246 -0.22448 -0.0983 -0.2224 -0.09552 C -0.21372 -0.08396 -0.19913 -0.07494 -0.18958 -0.06361 C -0.14045 -0.00486 -0.07518 0.0215 -0.01042 0.03145 C 0.04861 0.02936 0.07361 0.02798 0.12083 0.01965 C 0.14601 0.003 0.15694 -0.0007 0.1776 -0.02799 C 0.19253 -0.04811 0.1993 -0.0754 0.21198 -0.09737 C 0.22222 -0.13877 0.21753 -0.12142 0.22535 -0.14917 C 0.23229 -0.21162 0.22986 -0.27753 0.2059 -0.33211 C 0.19965 -0.34668 0.18785 -0.36518 0.18368 -0.37998 C 0.17812 -0.39941 0.16962 -0.4186 0.15677 -0.43155 C 0.12951 -0.45884 0.09809 -0.48127 0.06423 -0.48914 C 0.03489 -0.48844 0.00503 -0.49307 -0.02379 -0.48521 C -0.03976 -0.48081 -0.05365 -0.46948 -0.06858 -0.46139 C -0.12222 -0.43271 -0.18351 -0.38229 -0.1941 -0.30042 C -0.19288 -0.26943 -0.1934 -0.25371 -0.18351 -0.22873 C -0.17899 -0.2019 -0.16406 -0.18086 -0.15226 -0.15912 C -0.1434 -0.14293 -0.13611 -0.13137 -0.12535 -0.11726 C -0.1224 -0.11333 -0.12014 -0.10801 -0.11632 -0.10547 C -0.10677 -0.09922 -0.09948 -0.08974 -0.09097 -0.08164 C -0.08472 -0.07586 -0.08455 -0.07864 -0.07761 -0.07355 C -0.06893 -0.06731 -0.06059 -0.06106 -0.0507 -0.05782 C -0.03264 -0.04557 -0.01233 -0.04256 0.00746 -0.03585 C 0.10156 -0.04187 0.04739 -0.03146 0.07917 -0.0458 C 0.09219 -0.05921 0.10364 -0.07309 0.11042 -0.09344 C 0.11354 -0.10292 0.11458 -0.11217 0.11788 -0.12142 C 0.12847 -0.20167 0.09687 -0.25556 0.06719 -0.31823 C 0.06163 -0.33003 0.05052 -0.34529 0.04028 -0.34991 C 0.02986 -0.35454 0.03437 -0.35246 0.02691 -0.35593 C 0.02535 -0.35685 0.02239 -0.35801 0.02239 -0.35801 C 0.00521 -0.35708 -0.02049 -0.36055 -0.03872 -0.34991 C -0.04774 -0.34483 -0.05747 -0.33766 -0.06563 -0.33003 C -0.07031 -0.32563 -0.07917 -0.31615 -0.07917 -0.31615 C -0.08542 -0.30366 -0.09115 -0.29302 -0.0941 -0.27845 C -0.09358 -0.25995 -0.09427 -0.24122 -0.09254 -0.22272 C -0.09219 -0.21832 -0.08941 -0.21485 -0.08802 -0.21092 C -0.08577 -0.20375 -0.08403 -0.19288 -0.08056 -0.18687 C -0.07413 -0.176 -0.06372 -0.16374 -0.05365 -0.15912 C -0.03681 -0.14201 -0.00469 -0.13738 0.01649 -0.13322 C 0.04427 -0.13391 0.07222 -0.13345 0.1 -0.1353 C 0.10173 -0.13553 0.10295 -0.13807 0.10451 -0.13923 C 0.1059 -0.14016 0.10746 -0.14062 0.10903 -0.14131 C 0.11545 -0.15403 0.10764 -0.14108 0.11788 -0.14917 C 0.12118 -0.15172 0.12361 -0.15634 0.12691 -0.15912 C 0.13385 -0.17323 0.12986 -0.1686 0.13732 -0.17508 C 0.14288 -0.18618 0.14548 -0.18803 0.15226 -0.19682 C 0.15417 -0.2063 0.15746 -0.21277 0.16423 -0.2167 " pathEditMode="relative" ptsTypes="ffffffffffffffffffffffffffffffffffffffffffffffffffffffffffffffffffffffffffffffffffffffA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55042E-7 C 0.0066 -0.00278 0.01059 -0.00879 0.01632 -0.01388 C 0.02378 -0.02822 0.01406 -0.01087 0.02535 -0.02591 C 0.02708 -0.02822 0.02812 -0.03146 0.02986 -0.03377 C 0.03594 -0.04186 0.04566 -0.04996 0.05365 -0.05366 C 0.05608 -0.05227 0.0592 -0.05227 0.06111 -0.04973 C 0.06267 -0.04765 0.06198 -0.04418 0.06267 -0.04163 C 0.0658 -0.03076 0.06892 -0.01781 0.07309 -0.00787 C 0.07483 -0.0037 0.07708 -5.55042E-7 0.07899 0.00393 C 0.08056 0.00693 0.08125 0.0104 0.08212 0.01387 C 0.08264 0.01572 0.08264 0.01803 0.08351 0.01988 C 0.08698 0.02682 0.09253 0.03191 0.09549 0.03977 C 0.10503 0.06521 0.11476 0.07631 0.1342 0.0895 C 0.15122 0.10106 0.12222 0.08626 0.14167 0.09551 C 0.14514 0.09482 0.14896 0.09528 0.15226 0.09343 C 0.16285 0.08765 0.16198 0.06383 0.16719 0.05365 C 0.17674 0.03492 0.17847 0.01063 0.18507 -0.00995 C 0.1901 -0.02544 0.20486 -0.03493 0.21632 -0.0377 C 0.22031 -0.03701 0.22448 -0.0377 0.2283 -0.03585 C 0.23594 -0.03215 0.24601 -0.02128 0.25069 -0.0118 C 0.2566 0.00023 0.26042 0.01503 0.27153 0.01988 C 0.28437 0.03607 0.29913 0.04579 0.31632 0.0518 C 0.32778 0.05111 0.33941 0.05203 0.35069 0.04972 C 0.35278 0.04926 0.35937 0.03977 0.36111 0.03792 C 0.3684 0.02983 0.37465 0.02335 0.37899 0.01202 C 0.37847 -0.00116 0.37882 -0.01457 0.3776 -0.02776 C 0.37569 -0.04857 0.35556 -0.06106 0.34618 -0.07355 C 0.34028 -0.08141 0.33889 -0.09043 0.3342 -0.09945 C 0.33715 -0.12211 0.34844 -0.13876 0.36267 -0.15102 C 0.36476 -0.15981 0.36979 -0.16652 0.37309 -0.17484 C 0.37969 -0.19196 0.38437 -0.20999 0.38802 -0.2285 C 0.38924 -0.24122 0.39115 -0.2537 0.39253 -0.26642 C 0.39132 -0.28886 0.39514 -0.32563 0.37899 -0.3439 C 0.37517 -0.34829 0.36753 -0.35269 0.36267 -0.35384 C 0.35677 -0.35523 0.34479 -0.35777 0.34479 -0.35777 C 0.34236 -0.35916 0.33976 -0.36009 0.33733 -0.36171 C 0.33576 -0.36286 0.33455 -0.36494 0.33281 -0.36587 C 0.32726 -0.36911 0.32187 -0.37003 0.31632 -0.37373 C 0.30729 -0.38576 0.31128 -0.38021 0.30451 -0.38969 C 0.30312 -0.39848 0.30069 -0.40333 0.29844 -0.41143 C 0.2967 -0.43086 0.29497 -0.45074 0.28646 -0.46716 C 0.28368 -0.47942 0.27587 -0.4889 0.27014 -0.49908 C 0.26753 -0.50347 0.26372 -0.51157 0.26111 -0.51689 C 0.25365 -0.53192 0.25469 -0.52521 0.24774 -0.53284 C 0.23437 -0.54765 0.22153 -0.55921 0.20451 -0.56453 C 0.19236 -0.57586 0.18177 -0.56985 0.16562 -0.56869 C 0.15434 -0.56337 0.15226 -0.5532 0.14774 -0.54071 C 0.14306 -0.52776 0.13837 -0.51666 0.1342 -0.50301 C 0.13281 -0.49862 0.13021 -0.49492 0.1283 -0.49098 C 0.12726 -0.4889 0.12535 -0.48497 0.12535 -0.48497 C 0.10764 -0.48705 0.0908 -0.49237 0.07309 -0.49492 C 0.05764 -0.49931 0.04236 -0.50463 0.02674 -0.50694 C -0.00486 -0.51804 -0.02917 -0.51434 -0.05087 -0.48705 C -0.0599 -0.463 -0.04844 -0.44288 -0.03889 -0.42345 C -0.03941 -0.41605 -0.03906 -0.40865 -0.04028 -0.40148 C -0.04063 -0.39963 -0.04236 -0.39871 -0.0434 -0.39755 C -0.04965 -0.39061 -0.05816 -0.38298 -0.0658 -0.37974 C -0.07344 -0.37258 -0.07778 -0.36518 -0.08507 -0.35777 C -0.08958 -0.34598 -0.09531 -0.33465 -0.09861 -0.32216 C -0.09809 -0.30227 -0.09792 -0.28238 -0.09705 -0.26249 C -0.09653 -0.25301 -0.09253 -0.24468 -0.08958 -0.23659 C -0.08715 -0.23035 -0.08542 -0.22225 -0.08212 -0.21693 C -0.06632 -0.19011 -0.07917 -0.21323 -0.06875 -0.20074 C -0.06215 -0.19288 -0.05799 -0.18548 -0.05087 -0.179 C -0.03576 -0.18016 -0.02899 -0.1797 -0.01649 -0.18479 C -0.0033 -0.20236 -0.01806 -0.18502 -0.00295 -0.19681 C -0.00017 -0.19889 0.00174 -0.20259 0.00451 -0.20468 C 0.00816 -0.20745 0.01632 -0.21069 0.01632 -0.21069 C 0.02431 -0.22063 0.04844 -0.22988 0.05972 -0.23451 C 0.07413 -0.22688 0.07205 -0.21508 0.08351 -0.20468 C 0.08976 -0.19103 0.09618 -0.17854 0.1059 -0.16906 C 0.10937 -0.15958 0.11441 -0.1531 0.11944 -0.14501 C 0.12031 -0.14362 0.12361 -0.13622 0.12535 -0.13506 C 0.12917 -0.13298 0.13351 -0.13298 0.13733 -0.13113 C 0.14583 -0.13183 0.15434 -0.1316 0.16267 -0.13321 C 0.16962 -0.1346 0.17587 -0.14871 0.17899 -0.15495 C 0.18177 -0.1605 0.18733 -0.16305 0.18958 -0.16906 C 0.19375 -0.18016 0.19635 -0.1908 0.19844 -0.20283 C 0.19774 -0.23335 0.20069 -0.25972 0.19097 -0.28631 C 0.18889 -0.30111 0.18906 -0.31036 0.1776 -0.31407 C 0.17222 -0.31892 0.17465 -0.31684 0.17014 -0.32008 " pathEditMode="relative" ptsTypes="ffffffffffffffffffffffffffffffffffffffffffffffffffffffffffffffffffffffffffffffffA">
                                      <p:cBhvr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6281E-7 C 0.00729 -0.00972 0.00364 -0.02359 -0.00139 -0.034 C -0.00313 -0.04533 -0.00573 -0.05551 -0.01181 -0.06383 C -0.01441 -0.07355 -0.01597 -0.07725 -0.0224 -0.08349 C -0.03142 -0.10176 -0.04809 -0.10338 -0.06267 -0.10939 C -0.08299 -0.1087 -0.10347 -0.10939 -0.12379 -0.10754 C -0.12952 -0.10708 -0.13472 -0.10338 -0.14028 -0.10153 C -0.14323 -0.10037 -0.14618 -0.09899 -0.14913 -0.0976 C -0.1507 -0.09691 -0.15365 -0.09552 -0.15365 -0.09552 C -0.15903 -0.0902 -0.16181 -0.08419 -0.16719 -0.07956 C -0.1684 -0.07031 -0.17153 -0.06314 -0.16858 -0.05389 C -0.16736 -0.04996 -0.16441 -0.04741 -0.16267 -0.04394 C -0.15764 -0.04464 -0.15261 -0.04441 -0.14774 -0.0458 C -0.13733 -0.04857 -0.13386 -0.06222 -0.1283 -0.0717 C -0.12656 -0.0747 -0.12396 -0.07655 -0.1224 -0.07956 C -0.10955 -0.10407 -0.12622 -0.08072 -0.11181 -0.09945 C -0.10903 -0.11078 -0.10538 -0.12188 -0.10295 -0.13321 C -0.10104 -0.14246 -0.10017 -0.15195 -0.09844 -0.1612 C -0.09896 -0.17901 -0.09844 -0.19704 -0.1 -0.21508 C -0.10052 -0.21994 -0.10295 -0.2241 -0.10434 -0.22873 C -0.1099 -0.24839 -0.11476 -0.26619 -0.1224 -0.28469 C -0.13125 -0.30574 -0.14097 -0.32517 -0.1507 -0.34598 C -0.15642 -0.35801 -0.18663 -0.38599 -0.19254 -0.39177 C -0.21302 -0.41166 -0.23333 -0.42993 -0.25521 -0.44751 C -0.27327 -0.46208 -0.29236 -0.4748 -0.31181 -0.4852 C -0.32396 -0.49168 -0.33177 -0.49885 -0.34479 -0.50116 C -0.35191 -0.50602 -0.35764 -0.5074 -0.36563 -0.50902 C -0.38351 -0.50694 -0.38247 -0.51018 -0.38802 -0.49122 C -0.3875 -0.48289 -0.38785 -0.47202 -0.38507 -0.46346 C -0.37778 -0.44126 -0.36233 -0.42022 -0.34618 -0.40958 C -0.34202 -0.4068 -0.33715 -0.4075 -0.33281 -0.40565 C -0.31493 -0.39848 -0.33854 -0.40426 -0.31181 -0.39778 C -0.30642 -0.3964 -0.29549 -0.39385 -0.29549 -0.39385 C -0.26771 -0.39478 -0.24948 -0.39316 -0.22535 -0.40172 C -0.21858 -0.40773 -0.21111 -0.40935 -0.20434 -0.41559 C -0.20035 -0.41929 -0.19254 -0.42762 -0.19254 -0.42762 C -0.18559 -0.44311 -0.17604 -0.45606 -0.16858 -0.47133 C -0.16702 -0.47827 -0.16406 -0.48312 -0.16111 -0.48913 C -0.15729 -0.5118 -0.15417 -0.53654 -0.16111 -0.55875 C -0.16181 -0.56106 -0.16337 -0.56245 -0.16406 -0.56476 C -0.1658 -0.57054 -0.16702 -0.57655 -0.16858 -0.58257 C -0.17066 -0.59066 -0.17969 -0.59667 -0.18351 -0.60454 C -0.19063 -0.60199 -0.19184 -0.59991 -0.19392 -0.59066 C -0.19288 -0.57332 -0.1934 -0.55597 -0.19097 -0.53886 C -0.1908 -0.53793 -0.18073 -0.51203 -0.17899 -0.50717 C -0.1592 -0.45444 -0.12257 -0.42808 -0.08507 -0.39963 C -0.05677 -0.37813 -0.02674 -0.35315 0.0059 -0.34806 C 0.03316 -0.33927 0.00035 -0.34991 0.04479 -0.33604 C 0.04878 -0.33488 0.05677 -0.3321 0.05677 -0.3321 C 0.12413 -0.33673 0.09757 -0.32563 0.12535 -0.34413 C 0.13333 -0.3698 0.14097 -0.39408 0.14479 -0.4216 C 0.14375 -0.46208 0.15 -0.48173 0.12396 -0.49908 C 0.10486 -0.49677 0.10955 -0.49931 0.09861 -0.48312 C 0.09531 -0.47827 0.09167 -0.47387 0.08819 -0.46925 C 0.08715 -0.46786 0.08507 -0.46531 0.08507 -0.46531 C 0.08385 -0.45791 0.08194 -0.45098 0.08073 -0.44357 C 0.08108 -0.43363 0.08108 -0.42369 0.08194 -0.41374 C 0.08246 -0.41073 0.0842 -0.40842 0.08507 -0.40565 C 0.0901 -0.39015 0.09705 -0.38275 0.10608 -0.37188 C 0.11059 -0.36656 0.11337 -0.35893 0.11805 -0.35407 C 0.12882 -0.3432 0.13958 -0.3358 0.15226 -0.33025 C 0.16875 -0.31545 0.18941 -0.30574 0.20903 -0.30227 C 0.24601 -0.28562 0.20087 -0.30458 0.23437 -0.29441 C 0.24149 -0.29256 0.25521 -0.28631 0.25521 -0.28631 C 0.2717 -0.28701 0.28819 -0.28654 0.30451 -0.28863 C 0.30885 -0.28909 0.31406 -0.29348 0.31649 -0.29834 C 0.31892 -0.30343 0.32239 -0.3143 0.32239 -0.3143 C 0.32604 -0.33789 0.32951 -0.37443 0.31198 -0.38969 C 0.28455 -0.38876 0.2618 -0.38923 0.23594 -0.38391 C 0.22292 -0.37789 0.21007 -0.37188 0.19705 -0.36587 C 0.19184 -0.36078 0.1875 -0.35431 0.18212 -0.34991 C 0.17882 -0.34737 0.175 -0.34667 0.1717 -0.34413 C 0.16858 -0.34159 0.16267 -0.33604 0.16267 -0.33604 C 0.15555 -0.32216 0.16493 -0.33858 0.15382 -0.32609 C 0.1493 -0.321 0.14913 -0.31222 0.14635 -0.3062 C 0.14375 -0.30088 0.13733 -0.29048 0.13733 -0.29048 C 0.13524 -0.28146 0.13351 -0.27174 0.13142 -0.26249 C 0.13055 -0.23497 0.13542 -0.21855 0.12535 -0.19889 C 0.12274 -0.18733 0.12066 -0.16305 0.10903 -0.16305 " pathEditMode="relative" ptsTypes="ffffffffffffffffffffffffffffffffffffffffffffffffffffffffffffffffffffffffffffffA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8.69565E-7 C 0.00157 -0.00139 0.00296 -0.00278 0.00452 -0.00393 C 0.00591 -0.00486 0.00765 -0.00509 0.00903 -0.00601 C 0.01563 -0.01087 0.01997 -0.01665 0.02692 -0.01989 C 0.03039 -0.02706 0.03733 -0.03608 0.04341 -0.03978 C 0.04723 -0.04209 0.05521 -0.04579 0.05521 -0.04579 C 0.06719 -0.0451 0.07935 -0.04625 0.09115 -0.04371 C 0.09376 -0.04325 0.09532 -0.03076 0.09705 -0.0259 C 0.1007 -0.01596 0.10504 -0.00601 0.11199 8.69565E-7 C 0.11251 0.00208 0.11233 0.00463 0.11355 0.00601 C 0.11754 0.01041 0.13351 0.01549 0.1389 0.01781 C 0.14636 0.01711 0.15383 0.01758 0.16129 0.01596 C 0.1665 0.0148 0.17223 -0.00254 0.17622 -0.00786 C 0.18247 -0.01619 0.17518 -0.00809 0.18508 -0.01596 C 0.1882 -0.0185 0.1941 -0.02382 0.1941 -0.02382 C 0.20157 -0.02313 0.20921 -0.02359 0.2165 -0.02197 C 0.22258 -0.02058 0.22935 -0.00648 0.23438 -0.00208 C 0.24271 0.00532 0.25365 0.00994 0.26268 0.01596 C 0.28716 0.0148 0.29914 0.02105 0.3165 0.00601 C 0.32379 -0.00879 0.32535 -0.02914 0.33438 -0.04186 C 0.3382 -0.0562 0.34532 -0.07054 0.35678 -0.07562 C 0.36233 -0.07794 0.3731 -0.08349 0.3731 -0.08349 C 0.38855 -0.08279 0.404 -0.08326 0.41945 -0.08141 C 0.42327 -0.08094 0.42622 -0.07701 0.42987 -0.07562 C 0.44219 -0.07123 0.45487 -0.06799 0.46719 -0.0636 C 0.47275 -0.06429 0.4783 -0.0636 0.48369 -0.06568 C 0.48907 -0.06776 0.49011 -0.07817 0.4941 -0.08349 C 0.50192 -0.09389 0.50278 -0.10638 0.50747 -0.11933 C 0.50695 -0.13321 0.50695 -0.14709 0.50608 -0.16096 C 0.50487 -0.18131 0.50192 -0.20259 0.51945 -0.20883 C 0.52865 -0.21693 0.54011 -0.22017 0.55087 -0.22271 C 0.56858 -0.23219 0.57605 -0.24237 0.58959 -0.26041 C 0.59497 -0.26758 0.60244 -0.27498 0.60608 -0.28423 C 0.60834 -0.29001 0.61008 -0.29625 0.61199 -0.30227 C 0.61407 -0.30874 0.61789 -0.32216 0.61789 -0.32216 C 0.61737 -0.33996 0.61771 -0.358 0.6165 -0.37581 C 0.61528 -0.39431 0.60105 -0.42229 0.58959 -0.43154 C 0.58872 -0.43224 0.57935 -0.43548 0.57917 -0.43548 C 0.57084 -0.44218 0.56563 -0.45143 0.55973 -0.46138 C 0.55747 -0.46508 0.55383 -0.47317 0.55383 -0.47317 C 0.55209 -0.48173 0.55105 -0.49052 0.54931 -0.49907 C 0.55122 -0.53908 0.56511 -0.59783 0.53594 -0.62419 C 0.53126 -0.63645 0.52761 -0.63552 0.51945 -0.64223 C 0.51233 -0.64824 0.50817 -0.65449 0.50001 -0.65819 C 0.48473 -0.65402 0.48733 -0.65287 0.47622 -0.64824 C 0.47119 -0.64154 0.4658 -0.63807 0.45973 -0.63414 C 0.45435 -0.63043 0.45226 -0.62465 0.44636 -0.62234 C 0.44619 -0.62234 0.429 -0.62211 0.42396 -0.62627 C 0.41824 -0.63113 0.4132 -0.63737 0.40747 -0.64223 C 0.40348 -0.6457 0.39879 -0.64778 0.39549 -0.65217 C 0.38699 -0.66351 0.39133 -0.66073 0.38369 -0.66397 C 0.37935 -0.66975 0.37761 -0.6753 0.37171 -0.67808 C 0.35365 -0.70143 0.32969 -0.70953 0.30608 -0.71785 C 0.29063 -0.71716 0.27518 -0.71762 0.25973 -0.71577 C 0.25157 -0.71485 0.25244 -0.7049 0.24931 -0.69796 C 0.23542 -0.66744 0.2632 -0.73682 0.24185 -0.68594 C 0.23699 -0.67461 0.23525 -0.65888 0.22692 -0.65009 C 0.20001 -0.62165 0.15834 -0.64685 0.12396 -0.64616 C 0.11146 -0.64362 0.1106 -0.64107 0.10001 -0.63622 C 0.08577 -0.62188 0.09237 -0.62743 0.08056 -0.61841 C 0.07813 -0.608 0.06997 -0.59875 0.06563 -0.58858 C 0.06008 -0.57562 0.05851 -0.56129 0.05678 -0.54672 C 0.0573 -0.5296 0.0573 -0.51226 0.05817 -0.49514 C 0.05955 -0.46693 0.06511 -0.43987 0.04636 -0.42345 C 0.04271 -0.40911 0.04792 -0.42553 0.04028 -0.41351 C 0.03612 -0.40703 0.03421 -0.39709 0.03143 -0.38969 C 0.02587 -0.34644 0.03525 -0.28955 0.07171 -0.27845 C 0.10296 -0.2803 0.12015 -0.28191 0.15226 -0.2803 C 0.16337 -0.27058 0.15851 -0.27544 0.16719 -0.26642 C 0.17205 -0.2537 0.18091 -0.2463 0.18664 -0.23451 C 0.18942 -0.22294 0.19723 -0.21577 0.20296 -0.20675 C 0.21598 -0.18571 0.23265 -0.17646 0.25226 -0.17091 C 0.2573 -0.1716 0.26233 -0.17091 0.26719 -0.17299 C 0.26928 -0.17391 0.27015 -0.17715 0.27171 -0.179 C 0.27952 -0.18802 0.28872 -0.1982 0.29862 -0.20074 C 0.31841 -0.19958 0.32744 -0.19982 0.3448 -0.19681 C 0.36146 -0.1938 0.37744 -0.18733 0.3941 -0.18501 C 0.41303 -0.17831 0.43126 -0.18663 0.44341 -0.20675 C 0.44827 -0.21485 0.44983 -0.22225 0.45383 -0.23057 C 0.45574 -0.23867 0.45817 -0.2463 0.45973 -0.25439 C 0.45921 -0.26503 0.4599 -0.2759 0.45817 -0.28631 C 0.45782 -0.28862 0.45504 -0.28862 0.45383 -0.29024 C 0.45209 -0.29255 0.45105 -0.29602 0.44931 -0.29833 C 0.44705 -0.30134 0.44428 -0.30342 0.44185 -0.3062 C 0.43386 -0.31545 0.42049 -0.32377 0.41494 -0.33603 C 0.40973 -0.34759 0.40348 -0.35592 0.39549 -0.36378 C 0.39393 -0.3728 0.39133 -0.3809 0.38959 -0.38969 C 0.39133 -0.43016 0.39653 -0.47109 0.38803 -0.51087 C 0.38716 -0.51526 0.38664 -0.52081 0.38508 -0.52498 C 0.38195 -0.53307 0.37362 -0.54463 0.37015 -0.55065 C 0.36754 -0.55527 0.36268 -0.55666 0.35973 -0.56059 C 0.35313 -0.56938 0.35053 -0.57285 0.34185 -0.57655 C 0.33733 -0.57586 0.33265 -0.57655 0.32848 -0.5747 C 0.32501 -0.57308 0.32292 -0.56799 0.31945 -0.56661 C 0.31789 -0.56591 0.3165 -0.56545 0.31494 -0.56475 C 0.31337 -0.56267 0.31216 -0.56036 0.31042 -0.55874 C 0.30921 -0.55759 0.3073 -0.55805 0.30608 -0.55666 C 0.29949 -0.54949 0.30678 -0.55134 0.29862 -0.54672 C 0.29671 -0.54556 0.28438 -0.54302 0.28369 -0.54278 C 0.26077 -0.54417 0.2441 -0.54741 0.2224 -0.55065 C 0.19653 -0.54903 0.19515 -0.5562 0.18212 -0.53885 C 0.18056 -0.53284 0.17917 -0.52683 0.17761 -0.52081 C 0.17813 -0.50555 0.17223 -0.46207 0.19254 -0.45722 C 0.19653 -0.45629 0.20053 -0.45606 0.20452 -0.45537 C 0.23525 -0.45768 0.22396 -0.45629 0.24341 -0.46531 C 0.2481 -0.47155 0.25348 -0.47549 0.25678 -0.48312 C 0.26042 -0.49167 0.25747 -0.49098 0.26129 -0.49098 " pathEditMode="relative" ptsTypes="ffffffffffffffffffffffffffffffffffffffffffffffffffffffffffffffffffffffffffffffffffffffffffffffffffffffffffA">
                                      <p:cBhvr>
                                        <p:cTn id="5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3654E-6 C 0.00295 0.0007 0.00625 0.00047 0.00903 0.00209 C 0.01736 0.00671 0.01823 0.01041 0.02691 0.01388 C 0.03351 0.01966 0.04063 0.01851 0.04792 0.02198 C 0.07656 0.02036 0.08733 0.02082 0.11059 0.00995 C 0.12396 -0.00369 0.13073 -0.03029 0.13438 -0.0518 C 0.13646 -0.09019 0.13959 -0.10129 0.13594 -0.14708 C 0.13542 -0.15471 0.12917 -0.16836 0.12552 -0.17506 C 0.11389 -0.19611 0.09323 -0.22802 0.07466 -0.23658 C 0.06788 -0.2456 0.05313 -0.25647 0.04341 -0.2604 C -0.03142 -0.25809 0.00139 -0.26017 -0.03576 -0.25254 C -0.04635 -0.24768 -0.05659 -0.23936 -0.06562 -0.23057 C -0.07257 -0.21669 -0.06962 -0.22271 -0.07448 -0.21276 C -0.07778 -0.20605 -0.07847 -0.19472 -0.08055 -0.18686 C -0.08003 -0.17437 -0.08055 -0.16165 -0.07899 -0.14916 C -0.07847 -0.14592 -0.07569 -0.14407 -0.07448 -0.14107 C -0.06562 -0.11979 -0.06059 -0.10777 -0.04166 -0.10129 C -0.02986 -0.09065 -0.04809 -0.10615 -0.02083 -0.09343 C -0.00208 -0.08487 0.02101 -0.08626 0.04045 -0.08348 C 0.05226 -0.07932 0.06424 -0.07701 0.07622 -0.07354 C 0.11945 -0.07469 0.15347 -0.06984 0.19254 -0.08348 C 0.19584 -0.08603 0.20243 -0.09042 0.20452 -0.09551 C 0.20955 -0.10777 0.21181 -0.12372 0.21493 -0.13714 C 0.21354 -0.20605 0.21875 -0.2049 0.2 -0.25439 C 0.19844 -0.25855 0.19566 -0.26202 0.1941 -0.26641 C 0.18837 -0.28191 0.19393 -0.27428 0.1882 -0.2863 C 0.1849 -0.29324 0.18108 -0.29949 0.17761 -0.30619 C 0.17656 -0.30827 0.17466 -0.31221 0.17466 -0.31221 C 0.17275 -0.32053 0.16945 -0.32308 0.1658 -0.33001 C 0.16459 -0.33233 0.16424 -0.33579 0.16268 -0.33788 C 0.16163 -0.33926 0.15972 -0.33926 0.15834 -0.33996 C 0.15608 -0.34851 0.15347 -0.34805 0.14792 -0.35198 C 0.13837 -0.35846 0.12587 -0.361 0.11493 -0.36378 C 0.07865 -0.36193 0.08629 -0.36748 0.0658 -0.34782 C 0.05816 -0.3092 0.07691 -0.30319 0.0941 -0.28237 C 0.10695 -0.26688 0.11962 -0.25763 0.13438 -0.24444 C 0.13594 -0.24306 0.15278 -0.23704 0.15382 -0.23658 C 0.15747 -0.23496 0.16059 -0.23219 0.16424 -0.23057 C 0.16806 -0.22895 0.1724 -0.22826 0.17622 -0.22664 C 0.17986 -0.22502 0.18299 -0.22201 0.18663 -0.22062 C 0.20104 -0.21507 0.21667 -0.21623 0.23143 -0.21068 C 0.25226 -0.21137 0.27327 -0.2116 0.2941 -0.21276 C 0.30209 -0.21322 0.30903 -0.22155 0.3165 -0.22456 C 0.32222 -0.22987 0.32795 -0.23612 0.33299 -0.24259 C 0.33577 -0.24999 0.33733 -0.25624 0.33889 -0.26433 C 0.33768 -0.29555 0.33872 -0.31336 0.3224 -0.33394 C 0.31979 -0.34505 0.31354 -0.35013 0.30903 -0.35985 C 0.30052 -0.37789 0.28924 -0.38806 0.27622 -0.39962 C 0.2658 -0.40888 0.26198 -0.42021 0.24931 -0.42345 C 0.23889 -0.43246 0.23854 -0.43154 0.22396 -0.42946 C 0.21754 -0.42391 0.21441 -0.41674 0.21198 -0.40749 C 0.21528 -0.37488 0.22622 -0.35568 0.25087 -0.3499 C 0.26302 -0.34019 0.27865 -0.33903 0.29254 -0.33603 C 0.31389 -0.33672 0.33542 -0.33626 0.35677 -0.33788 C 0.36094 -0.33811 0.36476 -0.34065 0.36875 -0.34204 C 0.37066 -0.34273 0.37466 -0.34389 0.37466 -0.34389 C 0.3816 -0.34967 0.38889 -0.35406 0.39566 -0.35985 C 0.40452 -0.37627 0.40122 -0.36863 0.40608 -0.38182 C 0.40868 -0.40101 0.40903 -0.42067 0.40452 -0.4394 C 0.40243 -0.4475 0.3941 -0.46114 0.3941 -0.46114 C 0.3908 -0.47386 0.38542 -0.48011 0.37622 -0.48519 C 0.3691 -0.49768 0.35903 -0.50624 0.34792 -0.51086 C 0.34115 -0.51711 0.33212 -0.51873 0.32396 -0.52081 C 0.31459 -0.52011 0.30504 -0.52011 0.29566 -0.51896 C 0.28941 -0.51826 0.28247 -0.51156 0.27622 -0.50901 C 0.27292 -0.49653 0.26858 -0.49606 0.27327 -0.47918 C 0.27396 -0.47641 0.28507 -0.47109 0.28507 -0.47109 C 0.30226 -0.46438 0.31997 -0.46091 0.33733 -0.45536 C 0.36389 -0.45675 0.36406 -0.4542 0.38073 -0.46114 C 0.38785 -0.47109 0.38959 -0.48265 0.39254 -0.49514 C 0.39202 -0.5111 0.39271 -0.55087 0.37917 -0.56267 C 0.37709 -0.57076 0.37188 -0.57562 0.3658 -0.57863 C 0.34879 -0.60013 0.32153 -0.59551 0.3 -0.6043 C 0.29254 -0.6036 0.28507 -0.6036 0.27761 -0.60245 C 0.27448 -0.60198 0.2717 -0.5999 0.26875 -0.59851 C 0.26719 -0.59782 0.26424 -0.59643 0.26424 -0.59643 " pathEditMode="relative" ptsTypes="fffffffffffffffffffffffffffffffffffffffffffffffffffffffffffffffffffffffffffA">
                                      <p:cBhvr>
                                        <p:cTn id="6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77521E-7 C 0.00052 0.00208 0.00052 0.00463 0.00156 0.00578 C 0.00278 0.0074 0.00469 0.00717 0.00608 0.00786 C 0.02153 0.0192 0.0092 0.01318 0.01945 0.01781 C 0.03229 0.03076 0.04844 0.03538 0.06424 0.03793 C 0.08802 0.04857 0.11476 0.04394 0.13889 0.03562 C 0.15261 0.02359 0.15243 0.01596 0.15972 -0.00208 C 0.16146 -0.00624 0.16354 -0.00994 0.16563 -0.01411 C 0.16667 -0.01619 0.16875 -0.01989 0.16875 -0.01989 C 0.17101 -0.02937 0.17379 -0.03816 0.17622 -0.04787 C 0.17813 -0.06475 0.18177 -0.08048 0.18368 -0.09759 C 0.18299 -0.12881 0.18351 -0.16165 0.17761 -0.19264 C 0.17604 -0.20097 0.17101 -0.20698 0.16875 -0.21462 C 0.16597 -0.22479 0.16337 -0.23474 0.15972 -0.24445 C 0.15642 -0.26341 0.14948 -0.28261 0.13889 -0.29602 C 0.13663 -0.30227 0.1342 -0.31013 0.13142 -0.31614 C 0.12743 -0.32447 0.12031 -0.32955 0.11649 -0.33788 C 0.11024 -0.35199 0.10295 -0.3654 0.09254 -0.37373 C 0.08681 -0.38622 0.07934 -0.38992 0.07014 -0.39755 C 0.06476 -0.4024 0.05955 -0.40749 0.05382 -0.41142 C 0.04792 -0.41605 0.04358 -0.41582 0.03733 -0.41952 C 0.02483 -0.42669 0.01806 -0.4327 0.00451 -0.43524 C -0.01042 -0.4475 0.00504 -0.4364 -0.01198 -0.44357 C -0.025 -0.44889 -0.02587 -0.4512 -0.04167 -0.45305 C -0.09132 -0.4704 -0.14288 -0.46253 -0.19097 -0.4475 C -0.1967 -0.44195 -0.20469 -0.43686 -0.21042 -0.43131 C -0.21267 -0.429 -0.21406 -0.42553 -0.21632 -0.42368 C -0.22031 -0.41998 -0.22812 -0.41628 -0.23281 -0.41374 C -0.23802 -0.40634 -0.24097 -0.40264 -0.24774 -0.39963 C -0.2533 -0.39223 -0.25937 -0.38552 -0.26562 -0.37974 C -0.26944 -0.37095 -0.27465 -0.36332 -0.2776 -0.35407 C -0.28142 -0.34204 -0.28264 -0.32863 -0.28507 -0.31614 C -0.28455 -0.29348 -0.28524 -0.27081 -0.28351 -0.24861 C -0.28316 -0.24445 -0.28021 -0.2419 -0.27899 -0.23867 C -0.27361 -0.22225 -0.27118 -0.20698 -0.26267 -0.19264 C -0.26198 -0.19149 -0.2526 -0.17322 -0.25226 -0.17299 C -0.24722 -0.17091 -0.24253 -0.16605 -0.23733 -0.16489 C -0.23142 -0.16374 -0.22535 -0.16374 -0.21944 -0.16304 C -0.21649 -0.16235 -0.21337 -0.16165 -0.21042 -0.16119 C -0.14826 -0.16235 -0.08594 -0.16235 -0.02378 -0.16489 C -0.01458 -0.16559 0.00313 -0.17831 0.00903 -0.18108 C 0.02326 -0.18802 0.03924 -0.19195 0.05226 -0.20259 C 0.06701 -0.21462 0.07969 -0.22988 0.0941 -0.24237 C 0.09861 -0.25231 0.10538 -0.25971 0.10903 -0.27035 C 0.11302 -0.28215 0.11632 -0.29163 0.1224 -0.30203 C 0.12622 -0.31776 0.13195 -0.33233 0.13594 -0.34806 C 0.13733 -0.36031 0.14045 -0.37026 0.1434 -0.38182 C 0.1441 -0.38945 0.14705 -0.41882 0.14774 -0.42137 C 0.15035 -0.43154 0.15139 -0.43339 0.15226 -0.44357 C 0.15573 -0.47988 0.15208 -0.45282 0.15521 -0.47525 C 0.15469 -0.49237 0.15469 -0.50948 0.15382 -0.52683 C 0.1533 -0.53862 0.14948 -0.55203 0.14636 -0.56267 C 0.13854 -0.58857 0.1316 -0.61193 0.12101 -0.63598 C 0.11892 -0.64061 0.11597 -0.65009 0.11354 -0.65402 C 0.10695 -0.66466 0.09826 -0.67414 0.09115 -0.68386 C 0.08524 -0.69195 0.07587 -0.69311 0.06875 -0.69773 C 0.06024 -0.70328 0.05261 -0.71138 0.0434 -0.71554 C 0.03559 -0.71901 0.02448 -0.72017 0.01649 -0.72155 C -0.00017 -0.72918 -0.03906 -0.72202 -0.05972 -0.71161 C -0.06701 -0.70791 -0.07292 -0.70305 -0.08055 -0.69981 C -0.08507 -0.69565 -0.08889 -0.69426 -0.09392 -0.69172 C -0.10434 -0.66906 -0.10174 -0.67946 -0.10451 -0.66189 C -0.10347 -0.64408 -0.10382 -0.62581 -0.10139 -0.60823 C -0.09826 -0.58534 -0.08281 -0.55943 -0.06858 -0.54695 C -0.06024 -0.53168 -0.05191 -0.51711 -0.04323 -0.50277 C -0.03906 -0.49584 -0.03021 -0.47895 -0.02378 -0.47294 C -0.01753 -0.46716 -0.00972 -0.45953 -0.00295 -0.45536 C 0.0059 -0.44935 0.01632 -0.44658 0.02535 -0.44149 C 0.03524 -0.43594 0.04323 -0.43178 0.05382 -0.42923 C 0.06806 -0.42137 0.08212 -0.42044 0.09705 -0.41744 C 0.11024 -0.41489 0.12292 -0.40865 0.13594 -0.40564 C 0.14705 -0.40264 0.15886 -0.40194 0.17014 -0.39963 C 0.24323 -0.40079 0.2842 -0.39107 0.3434 -0.41536 C 0.34861 -0.42021 0.35417 -0.42137 0.35972 -0.4253 C 0.37153 -0.43432 0.39201 -0.46091 0.4 -0.4771 C 0.40087 -0.48404 0.40295 -0.49052 0.40295 -0.49699 C 0.40295 -0.51364 0.40278 -0.53029 0.40156 -0.54695 C 0.40104 -0.55388 0.39601 -0.56406 0.3941 -0.57077 C 0.38906 -0.58857 0.38386 -0.60893 0.3717 -0.62026 C 0.36892 -0.6302 0.37205 -0.62257 0.36563 -0.6302 C 0.35382 -0.64431 0.36146 -0.63992 0.35226 -0.64408 C 0.34583 -0.65079 0.33993 -0.6531 0.33281 -0.65795 C 0.32587 -0.66258 0.32101 -0.66744 0.31354 -0.66998 C 0.29861 -0.68293 0.25451 -0.67414 0.24636 -0.67414 C 0.24618 -0.67414 0.23212 -0.67137 0.22986 -0.66998 C 0.22483 -0.66674 0.22014 -0.66142 0.21493 -0.65795 C 0.20764 -0.6531 0.21042 -0.6598 0.20156 -0.64801 C 0.19566 -0.64015 0.19045 -0.63252 0.18368 -0.62604 C 0.17934 -0.61054 0.16979 -0.59782 0.16424 -0.58233 C 0.16076 -0.56013 0.1566 -0.537 0.15226 -0.5148 C 0.14913 -0.47548 0.14427 -0.43247 0.16129 -0.39755 C 0.16563 -0.37858 0.17292 -0.36494 0.18212 -0.34968 C 0.19236 -0.33279 0.19358 -0.32424 0.21042 -0.31614 C 0.21684 -0.30782 0.22726 -0.30504 0.23281 -0.2981 C 0.23698 -0.29278 0.23455 -0.29486 0.24028 -0.29209 C 0.24757 -0.28492 0.25417 -0.284 0.26267 -0.28029 C 0.26771 -0.27313 0.27778 -0.27081 0.28507 -0.26827 C 0.30122 -0.25532 0.31389 -0.25046 0.33281 -0.25046 " pathEditMode="relative" ptsTypes="fffffffffffffffffffffffffffffffffffffffffffffffffffffffffffffffffffffffffffffffffffffffffffffffffA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5" grpId="0" animBg="1"/>
      <p:bldP spid="14" grpId="0" animBg="1"/>
      <p:bldP spid="13" grpId="0" animBg="1"/>
      <p:bldP spid="16" grpId="0" animBg="1"/>
      <p:bldP spid="19" grpId="0" animBg="1"/>
      <p:bldP spid="18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548680"/>
            <a:ext cx="361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Молодец!</a:t>
            </a:r>
            <a:endParaRPr lang="ru-RU" sz="54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50" name="AutoShape 2" descr="https://phonoteka.org/uploads/posts/2022-09/1663810234_1-phonoteka-org-p-barboskini-fon-vkontakte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" name="Рисунок 10" descr="https://avatars.mds.yandex.net/i?id=7d5c8a23a883df8d78035f24bb072ca2a8601f6f-6379389-images-thumbs&amp;n=13"/>
          <p:cNvPicPr/>
          <p:nvPr/>
        </p:nvPicPr>
        <p:blipFill>
          <a:blip r:embed="rId2" cstate="print">
            <a:clrChange>
              <a:clrFrom>
                <a:srgbClr val="C6FFF9"/>
              </a:clrFrom>
              <a:clrTo>
                <a:srgbClr val="C6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28600" y="2708920"/>
            <a:ext cx="4392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tatic.wixstatic.com/media/e28a29_4539244fcc0b407aaf0b368961fac3bd~mv2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0"/>
            <a:ext cx="9756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2411760" y="2060848"/>
            <a:ext cx="1728192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Главное</a:t>
            </a:r>
            <a:r>
              <a:rPr lang="ru-RU" dirty="0" smtClean="0"/>
              <a:t> </a:t>
            </a:r>
            <a:r>
              <a:rPr lang="ru-RU" dirty="0" smtClean="0">
                <a:hlinkClick r:id="rId3" action="ppaction://hlinksldjump"/>
              </a:rPr>
              <a:t>меню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932040" y="2060848"/>
            <a:ext cx="1728192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Закончить игру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https://xn------5cdcba9a8bhiqf4boq8n7b.xn--p1ai/images/200/181/093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583" b="64307"/>
          <a:stretch>
            <a:fillRect/>
          </a:stretch>
        </p:blipFill>
        <p:spPr bwMode="auto">
          <a:xfrm>
            <a:off x="611560" y="476672"/>
            <a:ext cx="18120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xn------5cdcba9a8bhiqf4boq8n7b.xn--p1ai/images/200/181/093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921" b="61135"/>
          <a:stretch>
            <a:fillRect/>
          </a:stretch>
        </p:blipFill>
        <p:spPr bwMode="auto">
          <a:xfrm>
            <a:off x="2771800" y="476672"/>
            <a:ext cx="18002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www.isu.by/data/catalog/273/1612261306_57_crop2_1.jpg"/>
          <p:cNvPicPr/>
          <p:nvPr/>
        </p:nvPicPr>
        <p:blipFill>
          <a:blip r:embed="rId3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 l="25749" t="22222" r="48835" b="53778"/>
          <a:stretch>
            <a:fillRect/>
          </a:stretch>
        </p:blipFill>
        <p:spPr bwMode="auto">
          <a:xfrm>
            <a:off x="4716016" y="980728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www.isu.by/data/catalog/273/1612261306_57_crop2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" t="55111" r="73059" b="20000"/>
          <a:stretch>
            <a:fillRect/>
          </a:stretch>
        </p:blipFill>
        <p:spPr bwMode="auto">
          <a:xfrm>
            <a:off x="6660232" y="764704"/>
            <a:ext cx="20882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avatars.mds.yandex.net/i?id=d8183cb1b26547b120a9be7b1cc28674d07a2138-8497350-images-thumbs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3501008"/>
            <a:ext cx="4067175" cy="3048001"/>
          </a:xfrm>
          <a:prstGeom prst="rect">
            <a:avLst/>
          </a:prstGeom>
          <a:noFill/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4067944" y="3861048"/>
            <a:ext cx="1728192" cy="612648"/>
          </a:xfrm>
          <a:prstGeom prst="wedgeRoundRectCallout">
            <a:avLst>
              <a:gd name="adj1" fmla="val 79167"/>
              <a:gd name="adj2" fmla="val 8683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Не правильно!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39552" y="5949280"/>
            <a:ext cx="2232248" cy="432048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Убрать предмет</a:t>
            </a:r>
            <a:endParaRPr lang="ru-RU" dirty="0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3275856" y="5949280"/>
            <a:ext cx="1296144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Далее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3717032"/>
            <a:ext cx="93610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хлеб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3717032"/>
            <a:ext cx="93610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дерево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59832" y="3717032"/>
            <a:ext cx="1008112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тарелка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95536" y="188640"/>
            <a:ext cx="1728192" cy="432048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Легко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8674" name="Picture 2" descr="https://cdn.dribbble.com/users/2983604/screenshots/8140241/media/d0905a1fd24438a96a158b355a72d0b8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3284984"/>
            <a:ext cx="3333056" cy="249979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секундочку</a:t>
            </a:r>
            <a:endParaRPr lang="ru-RU" sz="3600" dirty="0">
              <a:solidFill>
                <a:schemeClr val="accent6">
                  <a:lumMod val="40000"/>
                  <a:lumOff val="60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8" grpId="0" animBg="1"/>
      <p:bldP spid="19" grpId="0" animBg="1"/>
      <p:bldP spid="20" grpId="0" animBg="1"/>
      <p:bldP spid="21" grpId="0" animBg="1"/>
      <p:bldP spid="2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pic>
        <p:nvPicPr>
          <p:cNvPr id="4" name="Рисунок 3" descr="https://raskraski-kids.ru/wp-content/uploads/2021/10/19-62.jpg"/>
          <p:cNvPicPr/>
          <p:nvPr/>
        </p:nvPicPr>
        <p:blipFill>
          <a:blip r:embed="rId2" cstate="print"/>
          <a:srcRect l="8441" t="4381" r="7458" b="12840"/>
          <a:stretch>
            <a:fillRect/>
          </a:stretch>
        </p:blipFill>
        <p:spPr bwMode="auto">
          <a:xfrm>
            <a:off x="1907704" y="260648"/>
            <a:ext cx="5065172" cy="585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724128" y="1484784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96136" y="1556792"/>
            <a:ext cx="504056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72000" y="1772816"/>
            <a:ext cx="360040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499992" y="1700808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83968" y="2060848"/>
            <a:ext cx="216024" cy="28803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11960" y="1988840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03848" y="908720"/>
            <a:ext cx="936104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131840" y="908720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99792" y="1916832"/>
            <a:ext cx="360040" cy="576064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27784" y="1916832"/>
            <a:ext cx="43204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796136" y="2996952"/>
            <a:ext cx="864096" cy="36004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24128" y="2924944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995936" y="2636912"/>
            <a:ext cx="648072" cy="36004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067944" y="2708920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627784" y="3429000"/>
            <a:ext cx="504056" cy="64807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627784" y="3501008"/>
            <a:ext cx="50405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195736" y="3933056"/>
            <a:ext cx="360040" cy="28803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123728" y="3933056"/>
            <a:ext cx="504056" cy="36004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84168" y="4437112"/>
            <a:ext cx="648072" cy="158417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940152" y="4293096"/>
            <a:ext cx="864096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hlinkshowjump?jump=nextslide" highlightClick="1"/>
          </p:cNvPr>
          <p:cNvSpPr/>
          <p:nvPr/>
        </p:nvSpPr>
        <p:spPr>
          <a:xfrm>
            <a:off x="5364088" y="6165304"/>
            <a:ext cx="1656184" cy="432048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далее</a:t>
            </a:r>
            <a:endParaRPr lang="ru-RU" dirty="0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7236296" y="6165304"/>
            <a:ext cx="1656184" cy="432048"/>
          </a:xfrm>
          <a:prstGeom prst="actionButtonBlank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Главное меню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180528" y="980728"/>
            <a:ext cx="20162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Найди 10 </a:t>
            </a:r>
            <a:endParaRPr lang="ru-RU" sz="3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букв 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64288" y="620688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164288" y="1628800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164288" y="1124744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164288" y="2132856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164288" y="2636912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956376" y="1628800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956376" y="1124744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956376" y="2636912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956376" y="2132856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956376" y="620688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050" name="AutoShape 2" descr="https://st3.depositphotos.com/3894705/17562/i/1600/depositphotos_175629814-stock-photo-green-tick-symbo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42" name="Рисунок 41" descr="https://avatars.mds.yandex.net/i?id=7881cceaa938cba7ff62750bc2d77489-5218965-images-thumbs&amp;ref=rim&amp;n=33&amp;w=250&amp;h=188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980728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https://avatars.mds.yandex.net/i?id=7881cceaa938cba7ff62750bc2d77489-5218965-images-thumbs&amp;ref=rim&amp;n=33&amp;w=250&amp;h=188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980728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https://avatars.mds.yandex.net/i?id=7881cceaa938cba7ff62750bc2d77489-5218965-images-thumbs&amp;ref=rim&amp;n=33&amp;w=250&amp;h=188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476672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 descr="https://avatars.mds.yandex.net/i?id=7881cceaa938cba7ff62750bc2d77489-5218965-images-thumbs&amp;ref=rim&amp;n=33&amp;w=250&amp;h=188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2492896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https://avatars.mds.yandex.net/i?id=7881cceaa938cba7ff62750bc2d77489-5218965-images-thumbs&amp;ref=rim&amp;n=33&amp;w=250&amp;h=188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76672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https://avatars.mds.yandex.net/i?id=7881cceaa938cba7ff62750bc2d77489-5218965-images-thumbs&amp;ref=rim&amp;n=33&amp;w=250&amp;h=188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988840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https://avatars.mds.yandex.net/i?id=7881cceaa938cba7ff62750bc2d77489-5218965-images-thumbs&amp;ref=rim&amp;n=33&amp;w=250&amp;h=188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1484784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https://avatars.mds.yandex.net/i?id=7881cceaa938cba7ff62750bc2d77489-5218965-images-thumbs&amp;ref=rim&amp;n=33&amp;w=250&amp;h=188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412776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https://avatars.mds.yandex.net/i?id=7881cceaa938cba7ff62750bc2d77489-5218965-images-thumbs&amp;ref=rim&amp;n=33&amp;w=250&amp;h=188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492896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s://avatars.mds.yandex.net/i?id=7881cceaa938cba7ff62750bc2d77489-5218965-images-thumbs&amp;ref=rim&amp;n=33&amp;w=250&amp;h=188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1988840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 descr="https://i.pinimg.com/originals/0e/c0/18/0ec018d3900d31422034ab9ecd2a1d33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6992"/>
            <a:ext cx="158417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Управляющая кнопка: настраиваемая 52">
            <a:hlinkClick r:id="" action="ppaction://hlinkshowjump?jump=nextslide" highlightClick="1"/>
          </p:cNvPr>
          <p:cNvSpPr/>
          <p:nvPr/>
        </p:nvSpPr>
        <p:spPr>
          <a:xfrm>
            <a:off x="2699792" y="6237312"/>
            <a:ext cx="2304256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hlinkClick r:id="rId7" action="ppaction://hlinksldjump"/>
              </a:rPr>
              <a:t>подсказка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0" y="404664"/>
            <a:ext cx="1656184" cy="43204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легко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5436096" y="6093296"/>
            <a:ext cx="1656184" cy="432048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далее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7236296" y="6093296"/>
            <a:ext cx="1656184" cy="432048"/>
          </a:xfrm>
          <a:prstGeom prst="actionButtonBlank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Главное меню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24744"/>
            <a:ext cx="20162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Найди 15 </a:t>
            </a:r>
            <a:endParaRPr lang="ru-RU" sz="3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букв 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64288" y="620688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84368" y="620688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884368" y="1124744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164288" y="1124744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884368" y="1628800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164288" y="1628800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884368" y="2132856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164288" y="2132856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164288" y="2636912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884368" y="2636912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18" name="Рисунок 17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476672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980728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492896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1988840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76672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1484784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980728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1484784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1988840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2492896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s://detskie-raskraski.ru/sites/default/files/detskie-raskraski-naidi-bukvu3.jpg"/>
          <p:cNvPicPr/>
          <p:nvPr/>
        </p:nvPicPr>
        <p:blipFill>
          <a:blip r:embed="rId5" cstate="print"/>
          <a:srcRect l="10217" t="7789" r="10685" b="15438"/>
          <a:stretch>
            <a:fillRect/>
          </a:stretch>
        </p:blipFill>
        <p:spPr bwMode="auto">
          <a:xfrm>
            <a:off x="2123728" y="332656"/>
            <a:ext cx="4680520" cy="569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s://funforkids.ru/pictures/barboskiny_scr/barboskiny002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26" r="24490"/>
          <a:stretch>
            <a:fillRect/>
          </a:stretch>
        </p:blipFill>
        <p:spPr bwMode="auto">
          <a:xfrm>
            <a:off x="0" y="2852936"/>
            <a:ext cx="2088232" cy="3364409"/>
          </a:xfrm>
          <a:prstGeom prst="rect">
            <a:avLst/>
          </a:prstGeom>
          <a:noFill/>
        </p:spPr>
      </p:pic>
      <p:sp>
        <p:nvSpPr>
          <p:cNvPr id="31" name="Овал 30"/>
          <p:cNvSpPr/>
          <p:nvPr/>
        </p:nvSpPr>
        <p:spPr>
          <a:xfrm>
            <a:off x="3923928" y="692696"/>
            <a:ext cx="504056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779912" y="692696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059832" y="4077072"/>
            <a:ext cx="432048" cy="36004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915816" y="4077072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499992" y="4797152"/>
            <a:ext cx="432048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427984" y="4797152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292080" y="3573016"/>
            <a:ext cx="288032" cy="28803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220072" y="3645024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220072" y="1340768"/>
            <a:ext cx="360040" cy="28803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148064" y="1340768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156176" y="2780928"/>
            <a:ext cx="504056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156176" y="2780928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228184" y="1916832"/>
            <a:ext cx="648072" cy="576064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228184" y="1916832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156176" y="1196752"/>
            <a:ext cx="576064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084168" y="1196752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2699792" y="1772816"/>
            <a:ext cx="720080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627784" y="1700808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2411760" y="3140968"/>
            <a:ext cx="288032" cy="28803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2339752" y="3068960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5796136" y="5445224"/>
            <a:ext cx="432048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5724128" y="5373216"/>
            <a:ext cx="6480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6156176" y="4005064"/>
            <a:ext cx="576064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6084168" y="4005064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004048" y="3140968"/>
            <a:ext cx="504056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932040" y="3068960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915816" y="5085184"/>
            <a:ext cx="576064" cy="576064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843808" y="5085184"/>
            <a:ext cx="6480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923928" y="5445224"/>
            <a:ext cx="720080" cy="64807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3923928" y="5373216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7884368" y="3140968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7164288" y="3140968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7524328" y="4149080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7884368" y="3645024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7164288" y="3645024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pic>
        <p:nvPicPr>
          <p:cNvPr id="77" name="Рисунок 76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996952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Рисунок 77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2996952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Рисунок 78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005064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Рисунок 79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3501008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Рисунок 80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3501008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Управляющая кнопка: настраиваемая 81">
            <a:hlinkClick r:id="" action="ppaction://hlinkshowjump?jump=nextslide" highlightClick="1"/>
          </p:cNvPr>
          <p:cNvSpPr/>
          <p:nvPr/>
        </p:nvSpPr>
        <p:spPr>
          <a:xfrm>
            <a:off x="2699792" y="6165304"/>
            <a:ext cx="2304256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hlinkClick r:id="rId7" action="ppaction://hlinksldjump"/>
              </a:rPr>
              <a:t>подсказка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251520" y="260648"/>
            <a:ext cx="1656184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средний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5" grpId="0" animBg="1"/>
      <p:bldP spid="57" grpId="0" animBg="1"/>
      <p:bldP spid="59" grpId="0" animBg="1"/>
      <p:bldP spid="61" grpId="0" animBg="1"/>
      <p:bldP spid="63" grpId="0" animBg="1"/>
      <p:bldP spid="65" grpId="0" animBg="1"/>
      <p:bldP spid="67" grpId="0" animBg="1"/>
      <p:bldP spid="69" grpId="0" animBg="1"/>
      <p:bldP spid="7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236296" y="6093296"/>
            <a:ext cx="1656184" cy="432048"/>
          </a:xfrm>
          <a:prstGeom prst="actionButtonBlank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Главное меню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80528" y="908720"/>
            <a:ext cx="20162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Найди 20 </a:t>
            </a:r>
            <a:endParaRPr lang="ru-RU" sz="3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букв 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https://raskraski-kids.ru/wp-content/uploads/2021/10/4-77.jpg"/>
          <p:cNvPicPr/>
          <p:nvPr/>
        </p:nvPicPr>
        <p:blipFill>
          <a:blip r:embed="rId3" cstate="print"/>
          <a:srcRect l="9041" t="7928" r="9096" b="18179"/>
          <a:stretch>
            <a:fillRect/>
          </a:stretch>
        </p:blipFill>
        <p:spPr bwMode="auto">
          <a:xfrm>
            <a:off x="1955800" y="332656"/>
            <a:ext cx="46324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668344" y="476672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476672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980728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68344" y="980728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668344" y="2492896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48264" y="2492896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68344" y="1988840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1988840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668344" y="1484784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48264" y="1484784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68344" y="3501008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948264" y="3501008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668344" y="2996952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948264" y="2996952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668344" y="5013176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948264" y="5013176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668344" y="4509120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48264" y="4509120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68344" y="4005064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948264" y="4005064"/>
            <a:ext cx="576064" cy="3600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2555776" y="476672"/>
            <a:ext cx="360040" cy="28803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483768" y="476672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580112" y="836712"/>
            <a:ext cx="360040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580112" y="83671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940152" y="1268760"/>
            <a:ext cx="432048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868144" y="1268760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292080" y="1556792"/>
            <a:ext cx="432048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220072" y="1556792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580112" y="2780928"/>
            <a:ext cx="360040" cy="36004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580112" y="2780928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228184" y="2420888"/>
            <a:ext cx="432048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156176" y="2420888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644008" y="3212976"/>
            <a:ext cx="792088" cy="936104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644008" y="3140968"/>
            <a:ext cx="720080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572000" y="2924944"/>
            <a:ext cx="288032" cy="28803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572000" y="292494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195736" y="1916832"/>
            <a:ext cx="432048" cy="64807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195736" y="1916832"/>
            <a:ext cx="50405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292080" y="4509120"/>
            <a:ext cx="432048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220072" y="4437112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2771800" y="4437112"/>
            <a:ext cx="360040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771800" y="443711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123728" y="2564904"/>
            <a:ext cx="432048" cy="576064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123728" y="2564904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051720" y="5589240"/>
            <a:ext cx="432048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051720" y="551723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771800" y="5517232"/>
            <a:ext cx="504056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771800" y="551723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707904" y="5157192"/>
            <a:ext cx="432048" cy="36004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635896" y="5157192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508104" y="5517232"/>
            <a:ext cx="432048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5436096" y="551723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084168" y="5589240"/>
            <a:ext cx="504056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084168" y="5517232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300192" y="4437112"/>
            <a:ext cx="288032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228184" y="4437112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2627784" y="1052736"/>
            <a:ext cx="432048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2555776" y="1052736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868144" y="5013176"/>
            <a:ext cx="432048" cy="5040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868144" y="501317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32656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Рисунок 67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869160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Рисунок 68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4869160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Рисунок 69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365104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Рисунок 70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365104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Рисунок 71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861048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Рисунок 72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3861048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Рисунок 73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356992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Рисунок 74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3356992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Рисунок 75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2852936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Рисунок 76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2852936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Рисунок 77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2348880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Рисунок 78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2348880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Рисунок 79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844824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Рисунок 80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844824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Рисунок 81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340768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Рисунок 82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340768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Рисунок 83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836712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Рисунок 84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836712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Рисунок 85" descr="https://avatars.mds.yandex.net/i?id=7881cceaa938cba7ff62750bc2d77489-5218965-images-thumbs&amp;ref=rim&amp;n=33&amp;w=250&amp;h=188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332656"/>
            <a:ext cx="899418" cy="5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Рисунок 86" descr="https://avatars.mds.yandex.net/i?id=0b761f5c2efb77d0a5b607c90b428f4b69015581-8273955-images-thumbs&amp;n=1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77" r="23236"/>
          <a:stretch>
            <a:fillRect/>
          </a:stretch>
        </p:blipFill>
        <p:spPr bwMode="auto">
          <a:xfrm>
            <a:off x="-180528" y="2996952"/>
            <a:ext cx="194421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Управляющая кнопка: настраиваемая 87">
            <a:hlinkClick r:id="" action="ppaction://hlinkshowjump?jump=nextslide" highlightClick="1"/>
          </p:cNvPr>
          <p:cNvSpPr/>
          <p:nvPr/>
        </p:nvSpPr>
        <p:spPr>
          <a:xfrm>
            <a:off x="2771800" y="6093296"/>
            <a:ext cx="2304256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hlinkClick r:id="rId6" action="ppaction://hlinksldjump"/>
              </a:rPr>
              <a:t>подсказка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89" name="Управляющая кнопка: настраиваемая 88">
            <a:hlinkClick r:id="" action="ppaction://hlinkshowjump?jump=nextslide" highlightClick="1"/>
          </p:cNvPr>
          <p:cNvSpPr/>
          <p:nvPr/>
        </p:nvSpPr>
        <p:spPr>
          <a:xfrm>
            <a:off x="5436096" y="6093296"/>
            <a:ext cx="1656184" cy="432048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далее</a:t>
            </a:r>
            <a:endParaRPr lang="ru-RU" dirty="0"/>
          </a:p>
        </p:txBody>
      </p:sp>
      <p:sp>
        <p:nvSpPr>
          <p:cNvPr id="90" name="Овал 89"/>
          <p:cNvSpPr/>
          <p:nvPr/>
        </p:nvSpPr>
        <p:spPr>
          <a:xfrm>
            <a:off x="179512" y="260648"/>
            <a:ext cx="1656184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сложный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8" grpId="0" animBg="1"/>
      <p:bldP spid="60" grpId="0" animBg="1"/>
      <p:bldP spid="62" grpId="0" animBg="1"/>
      <p:bldP spid="64" grpId="0" animBg="1"/>
      <p:bldP spid="6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4281926" cy="55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7164288" y="6165304"/>
            <a:ext cx="1656184" cy="432048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pic>
        <p:nvPicPr>
          <p:cNvPr id="7" name="Рисунок 6" descr="https://funforkids.ru/pictures/barboskiny_scr/barboskiny002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3284984"/>
            <a:ext cx="3384376" cy="3076377"/>
          </a:xfrm>
          <a:prstGeom prst="rect">
            <a:avLst/>
          </a:prstGeom>
          <a:noFill/>
        </p:spPr>
      </p:pic>
      <p:pic>
        <p:nvPicPr>
          <p:cNvPr id="8" name="Рисунок 7" descr="https://avatars.mds.yandex.net/i?id=0b761f5c2efb77d0a5b607c90b428f4b69015581-8273955-images-thumbs&amp;n=1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77" r="23236"/>
          <a:stretch>
            <a:fillRect/>
          </a:stretch>
        </p:blipFill>
        <p:spPr bwMode="auto">
          <a:xfrm flipH="1">
            <a:off x="6660232" y="2996952"/>
            <a:ext cx="194421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239949" cy="583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7164288" y="6165304"/>
            <a:ext cx="1656184" cy="432048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pic>
        <p:nvPicPr>
          <p:cNvPr id="7" name="Рисунок 6" descr="https://funforkids.ru/pictures/barboskiny_scr/barboskiny002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84584" y="3212976"/>
            <a:ext cx="3384376" cy="3076377"/>
          </a:xfrm>
          <a:prstGeom prst="rect">
            <a:avLst/>
          </a:prstGeom>
          <a:noFill/>
        </p:spPr>
      </p:pic>
      <p:pic>
        <p:nvPicPr>
          <p:cNvPr id="8" name="Рисунок 7" descr="https://avatars.mds.yandex.net/i?id=0b761f5c2efb77d0a5b607c90b428f4b69015581-8273955-images-thumbs&amp;n=1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77" r="23236"/>
          <a:stretch>
            <a:fillRect/>
          </a:stretch>
        </p:blipFill>
        <p:spPr bwMode="auto">
          <a:xfrm flipH="1">
            <a:off x="6660232" y="2996952"/>
            <a:ext cx="194421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4695" y="258358"/>
            <a:ext cx="4394355" cy="569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7164288" y="6165304"/>
            <a:ext cx="1656184" cy="432048"/>
          </a:xfrm>
          <a:prstGeom prst="actionButtonBlank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pic>
        <p:nvPicPr>
          <p:cNvPr id="8" name="Рисунок 7" descr="https://funforkids.ru/pictures/barboskiny_scr/barboskiny002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21" r="23404"/>
          <a:stretch>
            <a:fillRect/>
          </a:stretch>
        </p:blipFill>
        <p:spPr bwMode="auto">
          <a:xfrm>
            <a:off x="0" y="2924944"/>
            <a:ext cx="2016224" cy="3076377"/>
          </a:xfrm>
          <a:prstGeom prst="rect">
            <a:avLst/>
          </a:prstGeom>
          <a:noFill/>
        </p:spPr>
      </p:pic>
      <p:pic>
        <p:nvPicPr>
          <p:cNvPr id="10" name="Рисунок 9" descr="https://avatars.mds.yandex.net/i?id=0b761f5c2efb77d0a5b607c90b428f4b69015581-8273955-images-thumbs&amp;n=1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77" r="23236"/>
          <a:stretch>
            <a:fillRect/>
          </a:stretch>
        </p:blipFill>
        <p:spPr bwMode="auto">
          <a:xfrm flipH="1">
            <a:off x="6660232" y="2996952"/>
            <a:ext cx="194421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avatars.mds.yandex.net/i?id=3789d2aec6e74c9a20ab270f13ad79fa6a9d53e7-6073906-images-thumbs&amp;n=13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1772816"/>
            <a:ext cx="6696744" cy="3888432"/>
          </a:xfrm>
          <a:prstGeom prst="rect">
            <a:avLst/>
          </a:prstGeom>
          <a:solidFill>
            <a:srgbClr val="4EBBBE">
              <a:alpha val="23922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В данной игре необходимо найти и указать место замаскированной буквы.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На экране появляется картинка.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Необходимо найти и выделить заданную печатную букву (количество спрятанных букв указано на кнопках).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Если буква найдена верно, то на кнопке с номером появится галочка.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Если совсем не получается выполнить все задания, воспользуйся подсказкой.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88640"/>
            <a:ext cx="60486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«Найди букву»</a:t>
            </a:r>
            <a:endParaRPr lang="ru-RU" sz="4400" b="1" cap="none" spc="0" dirty="0" smtClean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Правила:</a:t>
            </a:r>
            <a:endParaRPr lang="ru-RU" sz="4400" b="1" cap="none" spc="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2" descr="https://funforkids.ru/pictures/barboskiny_scr/barboskiny0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292980" y="3933056"/>
            <a:ext cx="2851020" cy="2644329"/>
          </a:xfrm>
          <a:prstGeom prst="rect">
            <a:avLst/>
          </a:prstGeom>
          <a:noFill/>
        </p:spPr>
      </p:pic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3491880" y="6021288"/>
            <a:ext cx="2304256" cy="504056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hlinkClick r:id="rId3" action="ppaction://hlinksldjump"/>
              </a:rPr>
              <a:t>далее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avatars.mds.yandex.net/i?id=3789d2aec6e74c9a20ab270f13ad79fa6a9d53e7-6073906-images-thumbs&amp;n=13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1772816"/>
            <a:ext cx="6768752" cy="3816424"/>
          </a:xfrm>
          <a:prstGeom prst="rect">
            <a:avLst/>
          </a:prstGeom>
          <a:solidFill>
            <a:srgbClr val="4EBBBE">
              <a:alpha val="23922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В данной игре необходимо найти и указать место замаскированной буквы.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На экране появляется картинка.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Необходимо найти и выделить заданную печатную букву (количество спрятанных букв указано на кнопках).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Если буква найдена верно, то на кнопке с номером появится галочка.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Если совсем не получается выполнить все задания, воспользуйся подсказкой.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88640"/>
            <a:ext cx="60486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«Найди букву»</a:t>
            </a:r>
            <a:endParaRPr lang="ru-RU" sz="4400" b="1" cap="none" spc="0" dirty="0" smtClean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Правила:</a:t>
            </a:r>
            <a:endParaRPr lang="ru-RU" sz="4400" b="1" cap="none" spc="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2" descr="https://funforkids.ru/pictures/barboskiny_scr/barboskiny0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292980" y="3933056"/>
            <a:ext cx="2851020" cy="2644329"/>
          </a:xfrm>
          <a:prstGeom prst="rect">
            <a:avLst/>
          </a:prstGeom>
          <a:noFill/>
        </p:spPr>
      </p:pic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3491880" y="6021288"/>
            <a:ext cx="2304256" cy="504056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hlinkClick r:id="rId3" action="ppaction://hlinksldjump"/>
              </a:rPr>
              <a:t>далее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avatars.mds.yandex.net/i?id=3789d2aec6e74c9a20ab270f13ad79fa6a9d53e7-6073906-images-thumbs&amp;n=13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1772816"/>
            <a:ext cx="6768752" cy="3744416"/>
          </a:xfrm>
          <a:prstGeom prst="rect">
            <a:avLst/>
          </a:prstGeom>
          <a:solidFill>
            <a:srgbClr val="4EBBBE">
              <a:alpha val="23922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В данной игре необходимо найти и указать место замаскированной буквы.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На экране появляется картинка.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Необходимо найти и выделить заданную печатную букву (количество спрятанных букв указано на кнопках).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Если буква найдена верно, то на кнопке с номером появится галочка.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Если совсем не получается выполнить все задания, воспользуйся подсказкой.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88640"/>
            <a:ext cx="60486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«Найди букву»</a:t>
            </a:r>
            <a:endParaRPr lang="ru-RU" sz="4400" b="1" cap="none" spc="0" dirty="0" smtClean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Правила:</a:t>
            </a:r>
            <a:endParaRPr lang="ru-RU" sz="4400" b="1" cap="none" spc="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2" descr="https://funforkids.ru/pictures/barboskiny_scr/barboskiny0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292980" y="3933056"/>
            <a:ext cx="2851020" cy="2644329"/>
          </a:xfrm>
          <a:prstGeom prst="rect">
            <a:avLst/>
          </a:prstGeom>
          <a:noFill/>
        </p:spPr>
      </p:pic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3491880" y="6021288"/>
            <a:ext cx="2304256" cy="504056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hlinkClick r:id="rId3" action="ppaction://hlinksldjump"/>
              </a:rPr>
              <a:t>далее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548680"/>
            <a:ext cx="361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Молодец!</a:t>
            </a:r>
            <a:endParaRPr lang="ru-RU" sz="54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50" name="AutoShape 2" descr="https://phonoteka.org/uploads/posts/2022-09/1663810234_1-phonoteka-org-p-barboskini-fon-vkontakte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" name="Рисунок 10" descr="https://avatars.mds.yandex.net/i?id=7d5c8a23a883df8d78035f24bb072ca2a8601f6f-6379389-images-thumbs&amp;n=13"/>
          <p:cNvPicPr/>
          <p:nvPr/>
        </p:nvPicPr>
        <p:blipFill>
          <a:blip r:embed="rId2" cstate="print">
            <a:clrChange>
              <a:clrFrom>
                <a:srgbClr val="C6FFF9"/>
              </a:clrFrom>
              <a:clrTo>
                <a:srgbClr val="C6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28600" y="2708920"/>
            <a:ext cx="4392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tatic.wixstatic.com/media/e28a29_4539244fcc0b407aaf0b368961fac3bd~mv2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0"/>
            <a:ext cx="9756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2411760" y="2060848"/>
            <a:ext cx="1728192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Главное меню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932040" y="2060848"/>
            <a:ext cx="1728192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Закончить игру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3707904" y="2708920"/>
            <a:ext cx="1728192" cy="576064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Следующий уровень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s://avatars.mds.yandex.net/i?id=a13ee235ba4606dd1921cf08a4d17f29f4114956-8497871-images-thumbs&amp;n=1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6" t="4167" r="53734" b="56250"/>
          <a:stretch>
            <a:fillRect/>
          </a:stretch>
        </p:blipFill>
        <p:spPr bwMode="auto">
          <a:xfrm>
            <a:off x="6948264" y="836712"/>
            <a:ext cx="21957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i?id=a13ee235ba4606dd1921cf08a4d17f29f4114956-8497871-images-thumbs&amp;n=1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226" t="7917" r="6396" b="55417"/>
          <a:stretch>
            <a:fillRect/>
          </a:stretch>
        </p:blipFill>
        <p:spPr bwMode="auto">
          <a:xfrm>
            <a:off x="4932040" y="836712"/>
            <a:ext cx="1872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i?id=a13ee235ba4606dd1921cf08a4d17f29f4114956-8497871-images-thumbs&amp;n=1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18" t="55000" r="55382" b="6250"/>
          <a:stretch>
            <a:fillRect/>
          </a:stretch>
        </p:blipFill>
        <p:spPr bwMode="auto">
          <a:xfrm>
            <a:off x="827584" y="908720"/>
            <a:ext cx="20882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images.kinorium.com/movie/promo/2036889/w1500_4282596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387924"/>
            <a:ext cx="3096344" cy="3096345"/>
          </a:xfrm>
          <a:prstGeom prst="rect">
            <a:avLst/>
          </a:prstGeom>
          <a:noFill/>
        </p:spPr>
      </p:pic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915816" y="5949280"/>
            <a:ext cx="2232248" cy="432048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Убрать предмет</a:t>
            </a:r>
            <a:endParaRPr lang="ru-RU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627784" y="3645024"/>
            <a:ext cx="1728192" cy="612648"/>
          </a:xfrm>
          <a:prstGeom prst="wedgeRoundRectCallout">
            <a:avLst>
              <a:gd name="adj1" fmla="val -75050"/>
              <a:gd name="adj2" fmla="val 9127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Не правильно!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39952" y="3068960"/>
            <a:ext cx="1368152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яблоко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3068960"/>
            <a:ext cx="1368152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капуста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08304" y="3068960"/>
            <a:ext cx="1368152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морковь</a:t>
            </a:r>
            <a:endParaRPr lang="ru-RU" dirty="0"/>
          </a:p>
        </p:txBody>
      </p:sp>
      <p:sp>
        <p:nvSpPr>
          <p:cNvPr id="19" name="Управляющая кнопка: настраиваемая 18">
            <a:hlinkClick r:id="" action="ppaction://hlinkshowjump?jump=nextslide" highlightClick="1"/>
          </p:cNvPr>
          <p:cNvSpPr/>
          <p:nvPr/>
        </p:nvSpPr>
        <p:spPr>
          <a:xfrm>
            <a:off x="6660232" y="5949280"/>
            <a:ext cx="1512168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20" name="Рисунок 19" descr="https://avatars.mds.yandex.net/i?id=a13ee235ba4606dd1921cf08a4d17f29f4114956-8497871-images-thumbs&amp;n=13"/>
          <p:cNvPicPr/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57469" t="56250" r="7644" b="8750"/>
          <a:stretch>
            <a:fillRect/>
          </a:stretch>
        </p:blipFill>
        <p:spPr bwMode="auto">
          <a:xfrm>
            <a:off x="2771800" y="764704"/>
            <a:ext cx="20162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вал 20"/>
          <p:cNvSpPr/>
          <p:nvPr/>
        </p:nvSpPr>
        <p:spPr>
          <a:xfrm>
            <a:off x="395536" y="188640"/>
            <a:ext cx="1728192" cy="432048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Легко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8" name="Picture 2" descr="https://cdn.dribbble.com/users/2983604/screenshots/8140241/media/d0905a1fd24438a96a158b355a72d0b8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547664" y="2924944"/>
            <a:ext cx="3333056" cy="24997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секундочку</a:t>
            </a:r>
            <a:endParaRPr lang="ru-RU" sz="3600" dirty="0">
              <a:solidFill>
                <a:schemeClr val="accent6">
                  <a:lumMod val="40000"/>
                  <a:lumOff val="60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6" grpId="0" animBg="1"/>
      <p:bldP spid="17" grpId="0" animBg="1"/>
      <p:bldP spid="17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548680"/>
            <a:ext cx="361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Молодец!</a:t>
            </a:r>
            <a:endParaRPr lang="ru-RU" sz="54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50" name="AutoShape 2" descr="https://phonoteka.org/uploads/posts/2022-09/1663810234_1-phonoteka-org-p-barboskini-fon-vkontakte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" name="Рисунок 10" descr="https://avatars.mds.yandex.net/i?id=7d5c8a23a883df8d78035f24bb072ca2a8601f6f-6379389-images-thumbs&amp;n=13"/>
          <p:cNvPicPr/>
          <p:nvPr/>
        </p:nvPicPr>
        <p:blipFill>
          <a:blip r:embed="rId2" cstate="print">
            <a:clrChange>
              <a:clrFrom>
                <a:srgbClr val="C6FFF9"/>
              </a:clrFrom>
              <a:clrTo>
                <a:srgbClr val="C6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28600" y="2708920"/>
            <a:ext cx="4392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tatic.wixstatic.com/media/e28a29_4539244fcc0b407aaf0b368961fac3bd~mv2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0"/>
            <a:ext cx="9756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2411760" y="2060848"/>
            <a:ext cx="1728192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Главное меню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932040" y="2060848"/>
            <a:ext cx="1728192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Закончить игру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3707904" y="2708920"/>
            <a:ext cx="1728192" cy="576064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Следующий уровень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548680"/>
            <a:ext cx="361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Молодец!</a:t>
            </a:r>
            <a:endParaRPr lang="ru-RU" sz="54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50" name="AutoShape 2" descr="https://phonoteka.org/uploads/posts/2022-09/1663810234_1-phonoteka-org-p-barboskini-fon-vkontakte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" name="Рисунок 10" descr="https://avatars.mds.yandex.net/i?id=7d5c8a23a883df8d78035f24bb072ca2a8601f6f-6379389-images-thumbs&amp;n=13"/>
          <p:cNvPicPr/>
          <p:nvPr/>
        </p:nvPicPr>
        <p:blipFill>
          <a:blip r:embed="rId2" cstate="print">
            <a:clrChange>
              <a:clrFrom>
                <a:srgbClr val="C6FFF9"/>
              </a:clrFrom>
              <a:clrTo>
                <a:srgbClr val="C6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28600" y="2708920"/>
            <a:ext cx="4392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tatic.wixstatic.com/media/e28a29_4539244fcc0b407aaf0b368961fac3bd~mv2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0"/>
            <a:ext cx="9756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2411760" y="2060848"/>
            <a:ext cx="1728192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Главное</a:t>
            </a:r>
            <a:r>
              <a:rPr lang="ru-RU" dirty="0" smtClean="0"/>
              <a:t> </a:t>
            </a:r>
            <a:r>
              <a:rPr lang="ru-RU" dirty="0" smtClean="0">
                <a:hlinkClick r:id="rId3" action="ppaction://hlinksldjump"/>
              </a:rPr>
              <a:t>меню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932040" y="2060848"/>
            <a:ext cx="1728192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Закончить игру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548680"/>
            <a:ext cx="361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Молодец!</a:t>
            </a:r>
            <a:endParaRPr lang="ru-RU" sz="54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50" name="AutoShape 2" descr="https://phonoteka.org/uploads/posts/2022-09/1663810234_1-phonoteka-org-p-barboskini-fon-vkontakte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" name="Рисунок 10" descr="https://avatars.mds.yandex.net/i?id=7d5c8a23a883df8d78035f24bb072ca2a8601f6f-6379389-images-thumbs&amp;n=13"/>
          <p:cNvPicPr/>
          <p:nvPr/>
        </p:nvPicPr>
        <p:blipFill>
          <a:blip r:embed="rId2" cstate="print">
            <a:clrChange>
              <a:clrFrom>
                <a:srgbClr val="C6FFF9"/>
              </a:clrFrom>
              <a:clrTo>
                <a:srgbClr val="C6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28600" y="2708920"/>
            <a:ext cx="4392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tatic.wixstatic.com/media/e28a29_4539244fcc0b407aaf0b368961fac3bd~mv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0"/>
            <a:ext cx="9756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187624" y="1988840"/>
            <a:ext cx="1728192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Главное</a:t>
            </a:r>
            <a:r>
              <a:rPr lang="ru-RU" dirty="0" smtClean="0"/>
              <a:t> </a:t>
            </a:r>
            <a:r>
              <a:rPr lang="ru-RU" dirty="0" smtClean="0">
                <a:hlinkClick r:id="rId4" action="ppaction://hlinksldjump"/>
              </a:rPr>
              <a:t>меню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635896" y="2708920"/>
            <a:ext cx="1728192" cy="576064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Следующий уровень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6012160" y="1988840"/>
            <a:ext cx="1728192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Закончить</a:t>
            </a:r>
            <a:r>
              <a:rPr lang="ru-RU" dirty="0" smtClean="0"/>
              <a:t> </a:t>
            </a:r>
            <a:r>
              <a:rPr lang="ru-RU" dirty="0" smtClean="0">
                <a:hlinkClick r:id="" action="ppaction://hlinkshowjump?jump=lastslide"/>
              </a:rPr>
              <a:t>игру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i?id=3789d2aec6e74c9a20ab270f13ad79fa6a9d53e7-6073906-images-thumbs&amp;n=13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88640"/>
            <a:ext cx="55446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«Запомни»</a:t>
            </a:r>
            <a:endParaRPr lang="ru-RU" sz="4400" b="1" cap="none" spc="0" dirty="0" smtClean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Правила:</a:t>
            </a:r>
            <a:endParaRPr lang="ru-RU" sz="4400" b="1" cap="none" spc="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628800"/>
            <a:ext cx="8064896" cy="4176464"/>
          </a:xfrm>
          <a:prstGeom prst="rect">
            <a:avLst/>
          </a:prstGeom>
          <a:solidFill>
            <a:srgbClr val="4EBBBE">
              <a:alpha val="23922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        На экране появятся предметы.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        Необходимо запомнить предметы и их расположение.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        Далее нажать на кнопку «убрать предметы», на экране будет отсутствовать один предмет (несколько, в зависимости от выбранной сложности).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        Нужно вспомнить какой(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ие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) предмет(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ы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) пропал(и)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и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выбрать внизу экрана правильный ответ.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        Если предмет(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ы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) выбран(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ы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) верно, то на экране появится исчезнувший предмет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2050" name="Picture 2" descr="https://funforkids.ru/pictures/barboskiny_scr/barboskiny0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077072"/>
            <a:ext cx="2851020" cy="2644329"/>
          </a:xfrm>
          <a:prstGeom prst="rect">
            <a:avLst/>
          </a:prstGeom>
          <a:noFill/>
        </p:spPr>
      </p:pic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3491880" y="6021288"/>
            <a:ext cx="2304256" cy="504056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hlinkClick r:id="rId3" action="ppaction://hlinksldjump"/>
              </a:rPr>
              <a:t>далее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693285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948264" y="188640"/>
            <a:ext cx="151216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Средний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Рисунок 5" descr="https://avatars.mds.yandex.net/i?id=0b761f5c2efb77d0a5b607c90b428f4b69015581-8273955-images-thumbs&amp;n=1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501008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131840" y="5805264"/>
            <a:ext cx="2304256" cy="432048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Убрать предмет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5940152" y="5805264"/>
            <a:ext cx="1512168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10" name="Рисунок 9" descr="https://oxymaxplayroom.com/ru/content/images/2019/08/heshe-5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07" t="4880" r="71054" b="79185"/>
          <a:stretch>
            <a:fillRect/>
          </a:stretch>
        </p:blipFill>
        <p:spPr bwMode="auto">
          <a:xfrm>
            <a:off x="251520" y="1916832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oxymaxplayroom.com/ru/content/images/2019/08/heshe-5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412" t="4598" r="54512" b="79597"/>
          <a:stretch>
            <a:fillRect/>
          </a:stretch>
        </p:blipFill>
        <p:spPr bwMode="auto">
          <a:xfrm>
            <a:off x="1619672" y="1916832"/>
            <a:ext cx="1296144" cy="16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oxymaxplayroom.com/ru/content/images/2019/08/heshe-5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6" t="55080" r="87317" b="29679"/>
          <a:stretch>
            <a:fillRect/>
          </a:stretch>
        </p:blipFill>
        <p:spPr bwMode="auto">
          <a:xfrm>
            <a:off x="3059832" y="1772816"/>
            <a:ext cx="1728192" cy="181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oxymaxplayroom.com/ru/content/images/2019/08/heshe-5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49" t="79947" r="71031" b="4228"/>
          <a:stretch>
            <a:fillRect/>
          </a:stretch>
        </p:blipFill>
        <p:spPr bwMode="auto">
          <a:xfrm>
            <a:off x="4716016" y="1844824"/>
            <a:ext cx="1512168" cy="16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oxymaxplayroom.com/ru/content/images/2019/08/heshe-5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240" t="29947" r="54546" b="55347"/>
          <a:stretch>
            <a:fillRect/>
          </a:stretch>
        </p:blipFill>
        <p:spPr bwMode="auto">
          <a:xfrm>
            <a:off x="5940152" y="1700808"/>
            <a:ext cx="1728192" cy="192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oxymaxplayroom.com/ru/content/images/2019/08/heshe-5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67" t="30219" r="70889" b="54660"/>
          <a:stretch>
            <a:fillRect/>
          </a:stretch>
        </p:blipFill>
        <p:spPr bwMode="auto">
          <a:xfrm>
            <a:off x="7884368" y="1916832"/>
            <a:ext cx="1259632" cy="154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2555776" y="3645024"/>
            <a:ext cx="1728192" cy="468632"/>
          </a:xfrm>
          <a:prstGeom prst="wedgeRoundRectCallout">
            <a:avLst>
              <a:gd name="adj1" fmla="val -55138"/>
              <a:gd name="adj2" fmla="val 13958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Не правильно!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99992" y="3789040"/>
            <a:ext cx="129614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дерево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92080" y="4365104"/>
            <a:ext cx="129614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гриб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524328" y="3789040"/>
            <a:ext cx="129614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листочек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012160" y="3789040"/>
            <a:ext cx="129614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дом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76256" y="4365104"/>
            <a:ext cx="129614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собака</a:t>
            </a:r>
            <a:endParaRPr lang="ru-RU" dirty="0"/>
          </a:p>
        </p:txBody>
      </p:sp>
      <p:pic>
        <p:nvPicPr>
          <p:cNvPr id="21" name="Picture 2" descr="https://cdn.dribbble.com/users/2983604/screenshots/8140241/media/d0905a1fd24438a96a158b355a72d0b8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63688" y="3140968"/>
            <a:ext cx="3045024" cy="228376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683552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секундочку</a:t>
            </a:r>
            <a:endParaRPr lang="ru-RU" sz="3600" dirty="0">
              <a:solidFill>
                <a:schemeClr val="accent6">
                  <a:lumMod val="40000"/>
                  <a:lumOff val="60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7" grpId="0" animBg="1"/>
      <p:bldP spid="18" grpId="0" animBg="1"/>
      <p:bldP spid="19" grpId="0" animBg="1"/>
      <p:bldP spid="22" grpId="0" animBg="1"/>
      <p:bldP spid="23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693285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6948264" y="188640"/>
            <a:ext cx="151216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Средний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08304" y="3429000"/>
            <a:ext cx="129614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кошка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3429000"/>
            <a:ext cx="129614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дерево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3429000"/>
            <a:ext cx="129614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бабочка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3933056"/>
            <a:ext cx="129614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кубик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3933056"/>
            <a:ext cx="129614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яйцо</a:t>
            </a:r>
            <a:endParaRPr lang="ru-RU" dirty="0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3131840" y="5805264"/>
            <a:ext cx="2304256" cy="432048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Убрать предмет</a:t>
            </a:r>
            <a:endParaRPr lang="ru-RU" dirty="0"/>
          </a:p>
        </p:txBody>
      </p:sp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5940152" y="5805264"/>
            <a:ext cx="1512168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далее</a:t>
            </a:r>
            <a:endParaRPr lang="ru-RU" dirty="0"/>
          </a:p>
        </p:txBody>
      </p:sp>
      <p:pic>
        <p:nvPicPr>
          <p:cNvPr id="13" name="Рисунок 12" descr="https://babyimages.ru/kartinki/barboskinyi-kartinka-0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284984"/>
            <a:ext cx="24385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979712" y="3501008"/>
            <a:ext cx="1728192" cy="468632"/>
          </a:xfrm>
          <a:prstGeom prst="wedgeRoundRectCallout">
            <a:avLst>
              <a:gd name="adj1" fmla="val -55138"/>
              <a:gd name="adj2" fmla="val 13958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Не правильно!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14" name="Рисунок 13" descr="https://oxymaxplayroom.com/ru/content/images/2019/08/heshe-5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0" t="29885" r="87274" b="55424"/>
          <a:stretch>
            <a:fillRect/>
          </a:stretch>
        </p:blipFill>
        <p:spPr bwMode="auto">
          <a:xfrm>
            <a:off x="1763688" y="1628800"/>
            <a:ext cx="1440160" cy="157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oxymaxplayroom.com/ru/content/images/2019/08/heshe-5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95" t="80481" r="87601" b="5506"/>
          <a:stretch>
            <a:fillRect/>
          </a:stretch>
        </p:blipFill>
        <p:spPr bwMode="auto">
          <a:xfrm>
            <a:off x="3203848" y="1556792"/>
            <a:ext cx="1584176" cy="173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oxymaxplayroom.com/ru/content/images/2019/08/heshe-5.jpg"/>
          <p:cNvPicPr/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20408" t="55615" r="71031" b="28767"/>
          <a:stretch>
            <a:fillRect/>
          </a:stretch>
        </p:blipFill>
        <p:spPr bwMode="auto">
          <a:xfrm>
            <a:off x="6084168" y="1340768"/>
            <a:ext cx="1584176" cy="196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oxymaxplayroom.com/ru/content/images/2019/08/heshe-5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222" t="4733" r="35269" b="79835"/>
          <a:stretch>
            <a:fillRect/>
          </a:stretch>
        </p:blipFill>
        <p:spPr bwMode="auto">
          <a:xfrm>
            <a:off x="5004048" y="1772816"/>
            <a:ext cx="1080120" cy="148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oxymaxplayroom.com/ru/content/images/2019/08/heshe-5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503" t="80214" r="54347" b="4782"/>
          <a:stretch>
            <a:fillRect/>
          </a:stretch>
        </p:blipFill>
        <p:spPr bwMode="auto">
          <a:xfrm>
            <a:off x="7884368" y="1628800"/>
            <a:ext cx="1403648" cy="169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oxymaxplayroom.com/ru/content/images/2019/08/heshe-5.jpg"/>
          <p:cNvPicPr/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88778" t="4733" r="2138" b="79218"/>
          <a:stretch>
            <a:fillRect/>
          </a:stretch>
        </p:blipFill>
        <p:spPr bwMode="auto">
          <a:xfrm>
            <a:off x="251520" y="1556792"/>
            <a:ext cx="1368152" cy="179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s://cdn.dribbble.com/users/2983604/screenshots/8140241/media/d0905a1fd24438a96a158b355a72d0b8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59632" y="3068960"/>
            <a:ext cx="2592288" cy="1944216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0" y="0"/>
            <a:ext cx="9683552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секундочку</a:t>
            </a:r>
            <a:endParaRPr lang="ru-RU" sz="3600" dirty="0">
              <a:solidFill>
                <a:schemeClr val="accent6">
                  <a:lumMod val="40000"/>
                  <a:lumOff val="60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pics/uploads/posts/2022-08/thumbs/1659838798_74-kartinkin-net-p-fon-letnii-detskii-krasivo-7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49285" y="0"/>
            <a:ext cx="9693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548680"/>
            <a:ext cx="361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Молодец!</a:t>
            </a:r>
            <a:endParaRPr lang="ru-RU" sz="54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50" name="AutoShape 2" descr="https://phonoteka.org/uploads/posts/2022-09/1663810234_1-phonoteka-org-p-barboskini-fon-vkontakte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" name="Рисунок 10" descr="https://avatars.mds.yandex.net/i?id=7d5c8a23a883df8d78035f24bb072ca2a8601f6f-6379389-images-thumbs&amp;n=13"/>
          <p:cNvPicPr/>
          <p:nvPr/>
        </p:nvPicPr>
        <p:blipFill>
          <a:blip r:embed="rId2" cstate="print">
            <a:clrChange>
              <a:clrFrom>
                <a:srgbClr val="C6FFF9"/>
              </a:clrFrom>
              <a:clrTo>
                <a:srgbClr val="C6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28600" y="2708920"/>
            <a:ext cx="4392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tatic.wixstatic.com/media/e28a29_4539244fcc0b407aaf0b368961fac3bd~mv2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00608" y="0"/>
            <a:ext cx="9756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187624" y="1988840"/>
            <a:ext cx="1728192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Главное</a:t>
            </a:r>
            <a:r>
              <a:rPr lang="ru-RU" dirty="0" smtClean="0"/>
              <a:t> </a:t>
            </a:r>
            <a:r>
              <a:rPr lang="ru-RU" dirty="0" smtClean="0">
                <a:hlinkClick r:id="rId3" action="ppaction://hlinksldjump"/>
              </a:rPr>
              <a:t>меню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3707904" y="2708920"/>
            <a:ext cx="1728192" cy="576064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Следующий уровень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6012160" y="1988840"/>
            <a:ext cx="1728192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Закончить игру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7030A0"/>
      </a:hlink>
      <a:folHlink>
        <a:srgbClr val="00206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5641</Words>
  <Application>WPS Presentation</Application>
  <PresentationFormat>Экран (4:3)</PresentationFormat>
  <Paragraphs>693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9" baseType="lpstr">
      <vt:lpstr>Arial</vt:lpstr>
      <vt:lpstr>SimSun</vt:lpstr>
      <vt:lpstr>Wingdings</vt:lpstr>
      <vt:lpstr>Book Antiqua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Дэнчик</dc:creator>
  <cp:lastModifiedBy>Снежана</cp:lastModifiedBy>
  <cp:revision>139</cp:revision>
  <dcterms:created xsi:type="dcterms:W3CDTF">2023-02-24T16:11:00Z</dcterms:created>
  <dcterms:modified xsi:type="dcterms:W3CDTF">2024-02-06T12:08:12Z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12F481B1A7BE4CC3A419EBF965FF1237_13</vt:lpwstr>
  </property>
  <property fmtid="{D5CDD505-2E9C-101B-9397-08002B2CF9AE}" pid="3" name="KSOProductBuildVer">
    <vt:lpwstr>1049-12.2.0.13431</vt:lpwstr>
  </property>
</Properties>
</file>